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72" r:id="rId4"/>
    <p:sldId id="271" r:id="rId5"/>
    <p:sldId id="274" r:id="rId6"/>
    <p:sldId id="273" r:id="rId7"/>
    <p:sldId id="275" r:id="rId8"/>
    <p:sldId id="258" r:id="rId9"/>
    <p:sldId id="276" r:id="rId10"/>
    <p:sldId id="277" r:id="rId11"/>
    <p:sldId id="259" r:id="rId12"/>
    <p:sldId id="279" r:id="rId13"/>
    <p:sldId id="278" r:id="rId14"/>
    <p:sldId id="281" r:id="rId15"/>
    <p:sldId id="282" r:id="rId16"/>
    <p:sldId id="283" r:id="rId17"/>
    <p:sldId id="260" r:id="rId18"/>
    <p:sldId id="285" r:id="rId19"/>
    <p:sldId id="284" r:id="rId20"/>
    <p:sldId id="286" r:id="rId21"/>
    <p:sldId id="287" r:id="rId22"/>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47" d="100"/>
          <a:sy n="47" d="100"/>
        </p:scale>
        <p:origin x="-1109" y="-77"/>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09/05/2013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09/05/2013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7A847CFC-816F-41D0-AAC0-9BF4FEBC753E}" type="datetimeFigureOut">
              <a:rPr lang="es-ES" smtClean="0"/>
              <a:t>09/05/2013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7A847CFC-816F-41D0-AAC0-9BF4FEBC753E}" type="datetimeFigureOut">
              <a:rPr lang="es-ES" smtClean="0"/>
              <a:t>09/05/2013</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7A847CFC-816F-41D0-AAC0-9BF4FEBC753E}" type="datetimeFigureOut">
              <a:rPr lang="es-ES" smtClean="0"/>
              <a:t>09/05/2013</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7A847CFC-816F-41D0-AAC0-9BF4FEBC753E}" type="datetimeFigureOut">
              <a:rPr lang="es-ES" smtClean="0"/>
              <a:t>09/05/2013</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7A847CFC-816F-41D0-AAC0-9BF4FEBC753E}" type="datetimeFigureOut">
              <a:rPr lang="es-ES" smtClean="0"/>
              <a:t>09/05/2013</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09/05/2013</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09/05/2013</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09/05/2013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09/05/2013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847CFC-816F-41D0-AAC0-9BF4FEBC753E}" type="datetimeFigureOut">
              <a:rPr lang="es-ES" smtClean="0"/>
              <a:t>09/05/2013</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32FADFE-3B8F-471C-ABF0-DBC7717ECBBC}" type="slidenum">
              <a:rPr lang="es-ES" smtClean="0"/>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2.xml"/><Relationship Id="rId5" Type="http://schemas.openxmlformats.org/officeDocument/2006/relationships/image" Target="../media/image8.jpeg"/><Relationship Id="rId4" Type="http://schemas.openxmlformats.org/officeDocument/2006/relationships/image" Target="../media/image7.jpeg"/></Relationships>
</file>

<file path=ppt/slides/_rels/slide5.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21.gif"/><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467544" y="404664"/>
            <a:ext cx="8136904" cy="1470025"/>
          </a:xfrm>
          <a:gradFill>
            <a:gsLst>
              <a:gs pos="0">
                <a:srgbClr val="FC9FCB"/>
              </a:gs>
              <a:gs pos="13000">
                <a:srgbClr val="F8B049"/>
              </a:gs>
              <a:gs pos="21001">
                <a:srgbClr val="F8B049"/>
              </a:gs>
              <a:gs pos="63000">
                <a:srgbClr val="FEE7F2"/>
              </a:gs>
              <a:gs pos="67000">
                <a:srgbClr val="F952A0"/>
              </a:gs>
              <a:gs pos="69000">
                <a:srgbClr val="C50849"/>
              </a:gs>
              <a:gs pos="82001">
                <a:srgbClr val="B43E85"/>
              </a:gs>
              <a:gs pos="100000">
                <a:srgbClr val="F8B049"/>
              </a:gs>
            </a:gsLst>
            <a:lin ang="5400000" scaled="0"/>
          </a:gradFill>
        </p:spPr>
        <p:txBody>
          <a:bodyPr/>
          <a:lstStyle/>
          <a:p>
            <a:r>
              <a:rPr lang="es-CO" dirty="0" smtClean="0">
                <a:latin typeface="Algerian" pitchFamily="82" charset="0"/>
              </a:rPr>
              <a:t>TU TIEMPO SE ESTÁ ACABANDO</a:t>
            </a:r>
            <a:endParaRPr lang="es-CO" dirty="0">
              <a:latin typeface="Algerian" pitchFamily="82" charset="0"/>
            </a:endParaRPr>
          </a:p>
        </p:txBody>
      </p:sp>
      <p:pic>
        <p:nvPicPr>
          <p:cNvPr id="1026" name="Picture 2" descr="http://1.bp.blogspot.com/_zlM65KQlnMg/S_7k7RgToRI/AAAAAAAAAXo/9yErJj51sHQ/s320/eltiemposeacaba%5B1%5D.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23728" y="2132856"/>
            <a:ext cx="5256584" cy="410445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46937874"/>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192688"/>
          </a:xfrm>
          <a:blipFill>
            <a:blip r:embed="rId2"/>
            <a:tile tx="0" ty="0" sx="100000" sy="100000" flip="none" algn="tl"/>
          </a:blipFill>
        </p:spPr>
        <p:txBody>
          <a:bodyPr>
            <a:normAutofit/>
          </a:bodyPr>
          <a:lstStyle/>
          <a:p>
            <a:pPr marL="0" indent="0" algn="ctr">
              <a:buNone/>
            </a:pPr>
            <a:r>
              <a:rPr lang="es-CO" dirty="0" smtClean="0"/>
              <a:t>A muchos les agrada que los mensajes que se les presentan sean mensajes que les agraden, que los hagan sentir cómodos, pero el </a:t>
            </a:r>
            <a:r>
              <a:rPr lang="es-CO" dirty="0"/>
              <a:t>mensaje </a:t>
            </a:r>
            <a:r>
              <a:rPr lang="es-CO" dirty="0" smtClean="0"/>
              <a:t>que será presentado a </a:t>
            </a:r>
            <a:r>
              <a:rPr lang="es-CO" dirty="0"/>
              <a:t>continuación te aseguro que no será un mensaje muy popular, porque confrontara tu vida y tu destino eterno.</a:t>
            </a:r>
            <a:br>
              <a:rPr lang="es-CO" dirty="0"/>
            </a:br>
            <a:endParaRPr lang="es-CO" dirty="0" smtClean="0"/>
          </a:p>
          <a:p>
            <a:pPr marL="0" indent="0" algn="ctr">
              <a:buNone/>
            </a:pPr>
            <a:r>
              <a:rPr lang="es-CO" dirty="0" smtClean="0"/>
              <a:t>Hace </a:t>
            </a:r>
            <a:r>
              <a:rPr lang="es-CO" dirty="0"/>
              <a:t>algunos días pensaba; “que cortos son nuestros días; cuantas generaciones pasan </a:t>
            </a:r>
            <a:r>
              <a:rPr lang="es-CO" dirty="0" smtClean="0"/>
              <a:t>una tras otra y </a:t>
            </a:r>
            <a:r>
              <a:rPr lang="es-CO" dirty="0"/>
              <a:t>nosotros vivimos, y luego morimos; ¡Que transitoria es la vida!” </a:t>
            </a:r>
            <a:endParaRPr lang="es-CO" dirty="0" smtClean="0"/>
          </a:p>
          <a:p>
            <a:pPr marL="0" indent="0" algn="ctr">
              <a:buNone/>
            </a:pPr>
            <a:endParaRPr lang="es-CO" dirty="0"/>
          </a:p>
        </p:txBody>
      </p:sp>
    </p:spTree>
    <p:extLst>
      <p:ext uri="{BB962C8B-B14F-4D97-AF65-F5344CB8AC3E}">
        <p14:creationId xmlns:p14="http://schemas.microsoft.com/office/powerpoint/2010/main" val="33396547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barn(inVertical)">
                                      <p:cBhvr>
                                        <p:cTn id="7" dur="500"/>
                                        <p:tgtEl>
                                          <p:spTgt spid="3">
                                            <p:bg/>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barn(inVertical)">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barn(inVertical)">
                                      <p:cBhvr>
                                        <p:cTn id="17"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539075" y="2492897"/>
            <a:ext cx="4121157" cy="3024336"/>
          </a:xfrm>
        </p:spPr>
        <p:txBody>
          <a:bodyPr>
            <a:noAutofit/>
          </a:bodyPr>
          <a:lstStyle/>
          <a:p>
            <a:pPr marL="0" indent="0" algn="ctr">
              <a:buNone/>
            </a:pPr>
            <a:r>
              <a:rPr lang="es-CO" sz="2400" b="1" dirty="0" smtClean="0">
                <a:solidFill>
                  <a:srgbClr val="FF0000"/>
                </a:solidFill>
                <a:latin typeface="Agency FB" pitchFamily="34" charset="0"/>
              </a:rPr>
              <a:t>Dios </a:t>
            </a:r>
            <a:r>
              <a:rPr lang="es-CO" sz="2400" b="1" dirty="0">
                <a:solidFill>
                  <a:srgbClr val="FF0000"/>
                </a:solidFill>
                <a:latin typeface="Agency FB" pitchFamily="34" charset="0"/>
              </a:rPr>
              <a:t>te da la vida y según el tiempo que </a:t>
            </a:r>
            <a:r>
              <a:rPr lang="es-CO" sz="2400" b="1" dirty="0" smtClean="0">
                <a:solidFill>
                  <a:srgbClr val="FF0000"/>
                </a:solidFill>
                <a:latin typeface="Agency FB" pitchFamily="34" charset="0"/>
              </a:rPr>
              <a:t>Él </a:t>
            </a:r>
            <a:r>
              <a:rPr lang="es-CO" sz="2400" b="1" dirty="0">
                <a:solidFill>
                  <a:srgbClr val="FF0000"/>
                </a:solidFill>
                <a:latin typeface="Agency FB" pitchFamily="34" charset="0"/>
              </a:rPr>
              <a:t>tenga para ti te la quitará; </a:t>
            </a:r>
            <a:r>
              <a:rPr lang="es-CO" sz="2400" b="1" dirty="0" smtClean="0">
                <a:solidFill>
                  <a:srgbClr val="FF0000"/>
                </a:solidFill>
                <a:latin typeface="Agency FB" pitchFamily="34" charset="0"/>
              </a:rPr>
              <a:t>Él </a:t>
            </a:r>
            <a:r>
              <a:rPr lang="es-CO" sz="2400" b="1" dirty="0">
                <a:solidFill>
                  <a:srgbClr val="FF0000"/>
                </a:solidFill>
                <a:latin typeface="Agency FB" pitchFamily="34" charset="0"/>
              </a:rPr>
              <a:t>te ha dado motivos para estar aquí, para </a:t>
            </a:r>
            <a:r>
              <a:rPr lang="es-CO" sz="2400" b="1" dirty="0" smtClean="0">
                <a:solidFill>
                  <a:srgbClr val="FF0000"/>
                </a:solidFill>
                <a:latin typeface="Agency FB" pitchFamily="34" charset="0"/>
              </a:rPr>
              <a:t>Él</a:t>
            </a:r>
            <a:r>
              <a:rPr lang="es-CO" sz="2400" b="1" dirty="0">
                <a:solidFill>
                  <a:srgbClr val="FF0000"/>
                </a:solidFill>
                <a:latin typeface="Agency FB" pitchFamily="34" charset="0"/>
              </a:rPr>
              <a:t>; pero ignorando eso has hecho tu propia voluntad y no te has sujetado a </a:t>
            </a:r>
            <a:r>
              <a:rPr lang="es-CO" sz="2400" b="1" dirty="0" smtClean="0">
                <a:solidFill>
                  <a:srgbClr val="FF0000"/>
                </a:solidFill>
                <a:latin typeface="Agency FB" pitchFamily="34" charset="0"/>
              </a:rPr>
              <a:t>Él</a:t>
            </a:r>
            <a:r>
              <a:rPr lang="es-CO" sz="2400" b="1" dirty="0">
                <a:solidFill>
                  <a:srgbClr val="FF0000"/>
                </a:solidFill>
                <a:latin typeface="Agency FB" pitchFamily="34" charset="0"/>
              </a:rPr>
              <a:t>, y </a:t>
            </a:r>
            <a:r>
              <a:rPr lang="es-CO" sz="2400" b="1" dirty="0" smtClean="0">
                <a:solidFill>
                  <a:srgbClr val="FF0000"/>
                </a:solidFill>
                <a:latin typeface="Agency FB" pitchFamily="34" charset="0"/>
              </a:rPr>
              <a:t>tardo o temprano</a:t>
            </a:r>
            <a:r>
              <a:rPr lang="es-CO" sz="2400" b="1" dirty="0">
                <a:solidFill>
                  <a:srgbClr val="FF0000"/>
                </a:solidFill>
                <a:latin typeface="Agency FB" pitchFamily="34" charset="0"/>
              </a:rPr>
              <a:t>, tendrás que dar cuenta de ello</a:t>
            </a:r>
            <a:r>
              <a:rPr lang="es-CO" sz="2400" b="1" dirty="0" smtClean="0">
                <a:solidFill>
                  <a:srgbClr val="FF0000"/>
                </a:solidFill>
                <a:latin typeface="Agency FB" pitchFamily="34" charset="0"/>
              </a:rPr>
              <a:t>.</a:t>
            </a:r>
            <a:endParaRPr lang="es-CO" sz="2400" b="1" dirty="0">
              <a:solidFill>
                <a:srgbClr val="FF0000"/>
              </a:solidFill>
              <a:latin typeface="Agency FB" pitchFamily="34" charset="0"/>
            </a:endParaRPr>
          </a:p>
        </p:txBody>
      </p:sp>
      <p:sp>
        <p:nvSpPr>
          <p:cNvPr id="4" name="AutoShape 2" descr="data:image/jpeg;base64,/9j/4AAQSkZJRgABAQAAAQABAAD/2wCEAAkGBhQSEBUUEhQUFRUVFBcUFBQUFBcUFBcUFBQVFBQWFhUXHCYeFxkjGRUUHy8gIycpLCwsFR4xNTAqNSYrLCkBCQoKDgwOGg8PFywkHBwpKSksLCksKSkpLCwpKSwpKSksLCksKSksKSksKSwsKSkpLCksKSwpLCkpLCwpLCwpLP/AABEIALsBDQMBIgACEQEDEQH/xAAcAAABBQEBAQAAAAAAAAAAAAAFAAECBAYDBwj/xAA+EAABAwIEAwYDBgUEAgMBAAABAAIRAyEEBRIxQVFhBiJxgZGhE7HwBxQyQsHRI1KCsvFicsLhM5JDU5MV/8QAGQEAAgMBAAAAAAAAAAAAAAAAAAECAwQF/8QAJBEAAgICAgIDAQADAAAAAAAAAAECEQMhEjETQQQiUWEUMnH/2gAMAwEAAhEDEQA/APGdScFRUgmMiSkCncEwQIUlS1JkkwOlGmXGPqEWpvA7rVQod1ttzsuzqmkQN9ifn5qmW2Xw0i0+veBvz/ZRDFVoNvZEWNS6JdnA0FUxGEO480VDEnU0KVA4pmdKaUSzLDD8QEHiOiGK1OyiSpj6k0pSmlMiS1JpTSkgB5TymTIAeU+pMkgB5TSkmQApU21nDYlQSQBN1YnclRlMlCAHlIFKEkAOCpalFMmMkXKTSuam1IBkpUZThMByogqS5ygGTTSoykgRYZVj0t8kmvuq6m1yjRKwvQbAlWqZ4qlh60hdGV9R6KlmhBBhldfhrnhmSJCKU8A4iQJ8L/JVt0SBNWhIgrNVWaSQeBhbWphuiAZ3l5HfHCzvDgVPHLZXkjqwMkkUy0mcdKUySAHSSDU+koAZJJOgBkkkkgFCSSdMYwTpkkAOkkEkAIpk6SAGUmqKk0JARTAp0yYHRcl1Gy5IBiSSSQISdKEkAdGVTsuzKlwOCrBdaRuFFommaLABHMPSsg2VUzZajD0bLJN7NUUVhRuuOKwMhFnUeW6n92VXInR5jmuWmk7/AEnbp0VBek5plAe0ghYHMcudSeWnbgeY/dbMeTloyThRUXWnSlQa267sKtZBIkxgV7BZcah2gcSq7SFocjdbxuqMkmkX44WC8x7MvY3U0hw3jj5fsgZC9TFEOZA3A2P1cLC9oMv0OJG4MHqDsfko4srbpiyY0laAqSSS0lAkkkkDElCSeUAJJJJMBJJJpQISk1RUmlIZFRKkmKZEkxRhOwqRCBkITwpBqeE6EQhJSKaEgIqdI3UYUmbhJjRsshbaVr8PQBAIWX7KiQFvMNhg1tlz8j2bo6QONG66Gja3SFB9cCo9v8pHo4Aj5+yuUmyqSzorHDagD9cln8+yEPaQR4Ebg8wtwKFlyxOXhwhWKVFLdnhOLwhpVCx2448xwKi1Hu3mCNPEiREs9wTPzHqu/Znsk6sQ+oCGbgcT18Ft8i4qTKFHdIG4XLXubqgp8JjHUnx1uF6czIGhsAcFms6yAatQFxss3lUtM1Rjx6LeUY3WBHei5aDDx1aeI6IL24YAAZEvaJ4XB3jhv7JjS0iOI47H1CAZ3iC58TMXP6IxRuViytKIMTKSS2mIZJMkmAkkk4QAkpTwkgBkk6ZMBKQUU4KQDSkUylwQIYLqWrm0Lq5SXYvQyaE8J2tUxEIXSnRLjA3U2USSABJJgAbknYLddmOywb3niTv4np/pHub8lVkkoIlFWBsH2V009bxeJg8ECzDD6XEQvUcc2P4bbk8OQ69Fke0eBa0Ebu3ceXj+yyRyu9mrha0N2OxXeAPh5j/qF6mykTROm50mOpiw9YXjnZd8Vr8wdieY2HkvZ8tbrpiC0lsOs7i0yJCqy6ZJdI8oy/tT8SqdUtc9sDlaXAT5n1Wyy3G6ntAMw2T4kWHzKxPafssaNappFhUdHhqMe0K32VzSXQ494AaieIAifa/ioSUWuUTTUqqR6phhKuPw645U4Fo6wh2Z9qWhxbRh5Bu4/gnpH4vYdSoGam3SMn2uyr7xmNKnEhgFR3VpDRp83AeUrT4d1ChAq1GNdxb+J/8A6Nl3ss7m2JeNVVxOqoWtJHdng0d3gBNvHmUJynGCQTF46CT09VJttf8AC5YjcV8/w8nR8RxP+hw2/wB0AIRisI+qZgMHqfPYcOqIPwwDGuPImyWHMmxt9cFAsUQPW7LgzLiT4gD2CzeZdh2lxILweveBjy/VeqUsOCNvND8yyoQTpBPC0kgcL2n9Y85Kco7QqhLUkeNYvs+9nHUOlj6FDH0SJsYG5gxfnyXp+Y4cgEkQb26RsRuJb+qx+YUQHHSRP5g0yCFphmb7KJ4I+jOJQu1fDlp5ritaaZjcWtMSdMkmIcJFJJMBJinTIASQSSlITGThMphAEWqwG2XBourNHdNdh6HbSU9ELqG2TFquKzU9iMiD5quEwdDBwmAXH3A9Vtah0Q1t3keg5n9AqHZQ6MHSbTAdUcHuPJuqpUInrEQPW25DFM+ECJ7x/wDJUJ2J4A8/DlZcrNK5uzXjjoG16mglrYL93uNw295PE9PLoB1bL9Y4mTN+f8x6/XiToYEusBAHD9T1+SuOwdohY3PZ0IY0ls8+wGD0YvTAi0g7bjnwXtuU4OGNt8voLx2rXazG6n2HtMgiei9XyftNTdS7sOIH5biY4nYK2crSsryYn6QIz7AtdXqAi1v7Wz7rAZvlH3fEU3j8JcAfAmPT9l6BiMY12pzjxMnrxjzWD7WZ1rboF9JmfA2+SqxNuWvZpppU/QaxXaFzqQo0pBcIe7iG8Wjqdj0nmpYHL3NAJBQLAYoMq0y+zXiQesn229UY7U4+pS+BpcWtdUEx+YC4vymFdxfRWqj0GHYUVmmm8EWtIIMj8LmyLwVkMV2drNrimwbnWDs2GkfXmORXqORfDfSBJvA+pQrthVZQfSqNmZcwno4NeP7HeqSbQKVyo5Vqj20Q14hwbFj++6WRPDh9b/XyRPL8SzEMkxy81RweXGg9wO0kjhufFRC+0HKdIiI9OijjaJ0+Jg94C0XAPDYbczsutA2sVKsAdz9eCkjO3syebYQaQQfKS5vThDfn4LI5ll4MwQZ/CNTSbeB6cY8Vt85Efi0lu3fdAAFjB0wOd+XRZfGSwHS4ltiC1ry0AwRJkgt2AJ4m0kFSgT9GNzHDGIggjcHlzB+tkFc2FpcY8uBAEwNxpaJvYNm/lJsPIHjMPG3KeXXZbMboz5Y3sqlKE4KSvMoyUJ0yYCTFOmQAk4CZO1IRAKbVBOCgEdKQurFEXHiq9Mq1S3CaH6OykxqdlIkq4yhDZWhIobPSeyFWnTy+m8mHTUZYd6W1X2aOLoLegkE8E5JqOEiAJ0tFwJ3vxJtJ6cBAQDso9ul7XT3TqG2zgP8AkCip7QMY6It1MHquJ8jHLyNHU+POCin7D+Fw3+EXoZcDuP03+fNBskzZlawgGdpnylaVogfus3Fp7LpTvoD5j2Fw9Ql5JbzsJPSSFVo4GnRD20gQwHu8XEAbmwud0cxh1jewCC1RY+qU36SJ4262zIZxjTTY/q46RwEgbeJ1H6lYHEVS50cSY9Vo+2GIb8UhhO3eEmJFhY7GFkn1CHAjeZ9Fr+PDRPPkNb2moAUcO8CwcBbkW2+S2GZ9nvvmBB0F1b4AfTiZ1taI0+O0ICyozE4P4YI+I2HNad3aSCI8vdbbsvmeqkw/6RPk3/pRcqr+EJRe6KeRZqw4YN0ObWGlhaWuaQ4WdIOw33XLt/hy/DNGx1Aif9O8eTlo2N+JUk8/qEC+0moWvoNE6S148zoA94HmoL9C7kkU/s9ZLKtJ8h3A/L9PZFKuLLTpcDLTB5fUIN2PxkgH82087Wui2duiqHzIcL32MbjpuoNk+P22EcFiARG319WVqq6Rb325oNRE3Yf6T7x7ruyuTs7SeR/aVJSKZQ2Vcxl0ydNr6oI8efz8llcVhXAENYeMFoJAde0NLoHQCDG5NlqcfU0iX7/zMaXEcLEXE9I8UCxTiTq+7lwF9dV/wm2ETpfB5XjzUkxpaMnj6UWEFx33B6wNIHpbrugGKH79LE2+aP53W7x1vDSd2NcXRGxD+n1ZZvGGTMzttttHHwWnHtiyaiUwnTEJQthzB0kk0pgJJIpkAOUwSKQKQiKk0KKdqAJjZXsMyfRUostj2AwdKo6q2s1rm6GmSLiHflO7T4cknLjsdXoGNbZdj+EG8Df9lfx2VtZVDGOLgeYEjxIsfKFqsBklOpS0VKbS0gCWjS8HmCLg+vUHZTl8mMaoisMpGRyjH/DrC8Bw0O8CYv5onmePcwuAqEt2vBtb3EBBsVlb6eLdh299zakA7AtgPDundIPSVpcH2fZ8RknU4uBdO0bkAfRVPyHFtS/USxJrTDfZbAOew1SNFSg6lJAH8Sm+D3x/MARHH1hb3M2xBHEfJAcnpCMU5oMaWDaxgk6vQj/1Wixw/B4H30/sudk6bNON/ZFGjSBF0FzzDljHuF/DfjZHgIsqvaGgXYZ4buWO9gqUrNSlTPB8zqlzi48boWN0RzMobRBvK6OP/UWZ/agrl+LiG9YB43n9Stp2fzAtbpnivPQVostx2poePxD8Q8IuPb1VGWHs04pWqZ61ldSwVPt1h/iMpz+UkeTgJ/tHuhmQZ0HAXgo3j6rXtgws1tEXGppnn2TYz4VZzH2Oq82F9nDkDc+oR7P6rmsDxcDvW3AN/NVe0WEpuAIAD27EcuI8FW7K9oqYxlKlXj4ZkDVduv8AIXTwnnxIQ1ydou6jbLGBzv4ZHxA5roBAc0tdB2IkSQeeyvYjM2VBtr6TpPtdegjB061M06zGVBTcRFRofY3a6+3dcLjksznn2YU3jVhaj6L/AMrSXPp+AP42DjuRbZXLHa0YvOm9oy1bHtAhrcaw3Ms/it8j3mltxy3CDZjVxDjdlVzIn+NLGAcDYNadxsOKMV/s6xzDbU8/zU6lMASSLl+k9fA8LhQb9lmMeTqc1oO5NWTPVrBEzxn1UlGiblHu0YLMoDraIAjuAhvCYJvvzQqu7kvUsZ9jeIIJFWiTFg7X89P6LDdouxmKwZmvT7kx8Rh1U5PUfh/qAWnHJdGbNJPoBJkiEitJjGTJ0xQAiUpTJ0CEnhRThAEU4TJBAjpwWi7P4z4Tah4kAD3KzzN0Yy6nJA6yVGfRZHs0eS4YvdrduVu8uEAQslgDARvCZlpIkEjjCxT2Xotf/wAigcaazhU+K+0aopnQ0NEANn8LRsUcdkFOqA4BoPMF2/GSHX81Qwud0tXfBIjbRz2kC073V2lm9Nplhq7zdocPVzgfcqu5MUl+BjLsn+FSNNpnW7UTuA0Rx8laxFyByEIVQz3USDIHgPcT+qvUMS11563Vc7JQVbGqtuPr6FldpMD27bHiPA+my5Mw4d/n6lPicaKFB9QiBTaXEbWH5j0Av4ApQVPfRObtJLs8i7c9jy/HMpYfeoRqEEtbJI1ugd1oAcT/ALeq4doPswOFofFFTWAJcSAyOsSY8yeC9Eo4Yj+K4gOc/wCI9xAnQAQJMTAaSI5i26K5ZV+K3U8WOzTHdHARz4k/sArYzdJE5trfdHzdVpOG4IHCbW5o5k2HcaOoDdziI6QP0W6+0/s0XhpwtEvdJNTREMA5ybkzsOUnr5zlWdOo/wANwls7bOafzQf0PsrZXOOieOSuww11SkdQa4dQDB8hsrFTtS7RBInbcT7q1lnaCmSDZ44g2cPFv6rS0GYSuP8AxUjzBY0n1N1n17Rc8jR53Wzxz9yPUIfh2l1QQCST3QLk9ANz5L0PMeymFY6fh78LxsOR6e6DHE1KLi2nSDWAxpa0NDhNnQNnxF5vEGYETUl0kJzbNV2fz6vSbTZiWmnqZpDqliWtIgGbiCZE3GrkV6NhsWHNFxtzXguJxlV+5JHAHh5Lvhu0uIpWaTHKfkowuLtFWTGpr+nvLioFy8ZodvsWNyY6tn5Ipl32gOc4CqCL7yP7SQfRWvI66M/+O/09PNUIbmdNlRhDgCHAgggEEcZB3H7ofhM8p1Ya14O5MES6N7zAjidh4mFYqvk72jhtbZrenzKpcrEocXs8N7cdkHYSprYD93ee4bnQf/rcfOxO46grLL6QxVMPbpLQ7V3dJAcCCWg2O/8AhZ3H9lMO7ejS/wDzZ+y0w+RSpog8dvR4gkGHgD5BerP7I0G7UmRy0g/3SuVTJqYswaf9tvkp/wCQvSBYf6eWalKLSvRnZOyZLQ7hJA1D+rcjoZVDNckaW7DaQRZSWdP0Dw17MMkF1xNDS4hcgtBnemMnUZTgoEdWBaTKKVgeKAYOkXOAWyy7BwAqskqLoIJ4RqIUmLnhqMK9TorI2XD0qauUmrnTprq2yVgW6KJYQxf2QenXAUsZnDaTC9x24DcngAosaNbTrtaLwLTO0AdeCHZlmnxWllMNqMIgyJBvcX3C8/w2f1MRUOs92Z0Db/uFrctfwUeLQdbOdbF1wYIttYCOat5fi3FpaRp4SDFuhG3ldFWtkLmcPyhKgc7LjcUw04ECB+EX9I6/NeP/AGl9lW0B8doAdUqd8TxfJEDaIEc9jxK9cpUxHBeW/bJiKhdSaWkU7u18C8SA3yaSb/z22Ktg7khQPM3VSDIMEbEWI8EYyfPnhwDnX2Dtj4HmgTzdIFbJQUlTIxyuMrPUcB2j1gNqx4/Wys5g8EAtjZYbAV9bL+fiN/380Vp1iG2J9VznGnR0ZQUlaLlUE/QVWoQOZXH76fHylTZXj8TCegCaFwZyDJ/KPNOByY0/0uPtKIUKzzZlCJ4nb3Xd2DrO/E6mz39UWDtdlHDY+u09yGji1rGU2mP5tIBP9RK1+VdpiQBVgO/l1AuPUgE6R4x+2WqYMfmrU3ed/SVzZiqbLSCOmyTVib0b0ZtDpnhH9RMk+wTvzGd1iK2atcAQ42MgXbcdJurNPPA8X3T4soaRoa2LBPD5KhVqi6FPzHzXM40lOhF577fPcROxXB7w5h9fW595VI4iFwoY2Qf9xHvP/JSoDNZ7Qh0oSEc7QVARY8UEAW7G/qY8i+xBdsLQ1vDeZXJGOztAFxcfBSk6RCKtmjyzIqYIImVo8NggEFw/dI5I/hashYpNs0rRaZhlYbSSw5VksUAs4gWXCpVXbEVA2fr62Cy2e9oRTEDdNKwsIY7OAwXPgFnX58a0g7NNvks1j83c8m6rYfFaVcsQc0bTJsQA4nmVucrxQgXXj+EzPSZRan2sI4+6UsTYnJHs9LHC11zxuaBo3XmGD7Y9VWzbtY4tMFV+J2RtHolHtU0mJG8Efop5q2liqRpVRqY4b7Fp4OaeBBXiFHO6jXatU3la/Je1+qzk5YZR2iyMotmZ7T9mamCraXd5jgTTqCwcAYMjg4SJHUcCg7At327zIVsO0TJZUBHg5rmn/j6LCQtOOTlHZW1TLuCruae773RAZqTYx5f5Qek+F2pvVcoJmvHkeqC7cUd7Lo2qT+aPMoVTJ4KTcTBgqKhEJZJph+hgXv8A/kHSXPXTG5DUZSNTUx4aJc1pcXgcTDgNvFDsuxhBsUTdnVQbHhCrcaYlkk0A2YxrtvSIUXO5KtmWH0u1sEA3ts0nl0VBldzdjbeOC0eNNXEr87i6kgv8QrrRx5bugv393T0T/fzyHujxsj5omhOPHNdMPmQm6zQxp5Lp99HVLxMFkj+mjxeNbsDwmFRZiwGTzc4+8fog33zy90zsVw4DZSWP0R8iOuYV5gdZ9P8AKphJz5KQVyVIok7YgEayatp7p8UKoNuPFG8RSAiAoz/CUEaHDPkIlgqkLOZTUM7o9R3WOSL0H8PVhWauPa0Ss+6qY3QfNMU6D3ioqNkS3n3aICYKwGNxxqOJK6Y+sXOuZVQhbMcFFFUpEE6kGp9KtIDAWTLsxtlAtQBAOhO55O6kWpaUUBzUmPIuLKbm7+KYNQBKpi3OEEyuUqYan0pUh2xmOXUVFzDVMBRaLoTaOjK8KTqoKrlqWlLggeVs708SW7K0MfKHhq7U2pSigjNl12MsbTzQmtTg7W9kTpsEKNSkJ24KEXxZZOPJAiEladSHJR+EOSvsyNFdOrApDkpCgOXzRYqKiStig3l81P7s3l7lFhRRThXhhW8vcp/ureXuUWFH/9k="/>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dirty="0"/>
          </a:p>
        </p:txBody>
      </p:sp>
      <p:sp>
        <p:nvSpPr>
          <p:cNvPr id="5" name="AutoShape 4" descr="data:image/jpeg;base64,/9j/4AAQSkZJRgABAQAAAQABAAD/2wCEAAkGBhQSEBUUEhQUFRUVFBcUFBQUFBcUFBcUFBQVFBQWFhUXHCYeFxkjGRUUHy8gIycpLCwsFR4xNTAqNSYrLCkBCQoKDgwOGg8PFywkHBwpKSksLCksKSkpLCwpKSwpKSksLCksKSksKSksKSwsKSkpLCksKSwpLCkpLCwpLCwpLP/AABEIALsBDQMBIgACEQEDEQH/xAAcAAABBQEBAQAAAAAAAAAAAAAFAAECBAYDBwj/xAA+EAABAwIEAwYDBgUEAgMBAAABAAIRAyEEBRIxQVFhBiJxgZGhE7HwBxQyQsHRI1KCsvFicsLhM5JDU5MV/8QAGQEAAgMBAAAAAAAAAAAAAAAAAAECAwQF/8QAJBEAAgICAgIDAQADAAAAAAAAAAECEQMhEjETQQQiUWEUMnH/2gAMAwEAAhEDEQA/APGdScFRUgmMiSkCncEwQIUlS1JkkwOlGmXGPqEWpvA7rVQod1ttzsuzqmkQN9ifn5qmW2Xw0i0+veBvz/ZRDFVoNvZEWNS6JdnA0FUxGEO480VDEnU0KVA4pmdKaUSzLDD8QEHiOiGK1OyiSpj6k0pSmlMiS1JpTSkgB5TymTIAeU+pMkgB5TSkmQApU21nDYlQSQBN1YnclRlMlCAHlIFKEkAOCpalFMmMkXKTSuam1IBkpUZThMByogqS5ygGTTSoykgRYZVj0t8kmvuq6m1yjRKwvQbAlWqZ4qlh60hdGV9R6KlmhBBhldfhrnhmSJCKU8A4iQJ8L/JVt0SBNWhIgrNVWaSQeBhbWphuiAZ3l5HfHCzvDgVPHLZXkjqwMkkUy0mcdKUySAHSSDU+koAZJJOgBkkkkgFCSSdMYwTpkkAOkkEkAIpk6SAGUmqKk0JARTAp0yYHRcl1Gy5IBiSSSQISdKEkAdGVTsuzKlwOCrBdaRuFFommaLABHMPSsg2VUzZajD0bLJN7NUUVhRuuOKwMhFnUeW6n92VXInR5jmuWmk7/AEnbp0VBek5plAe0ghYHMcudSeWnbgeY/dbMeTloyThRUXWnSlQa267sKtZBIkxgV7BZcah2gcSq7SFocjdbxuqMkmkX44WC8x7MvY3U0hw3jj5fsgZC9TFEOZA3A2P1cLC9oMv0OJG4MHqDsfko4srbpiyY0laAqSSS0lAkkkkDElCSeUAJJJJMBJJJpQISk1RUmlIZFRKkmKZEkxRhOwqRCBkITwpBqeE6EQhJSKaEgIqdI3UYUmbhJjRsshbaVr8PQBAIWX7KiQFvMNhg1tlz8j2bo6QONG66Gja3SFB9cCo9v8pHo4Aj5+yuUmyqSzorHDagD9cln8+yEPaQR4Ebg8wtwKFlyxOXhwhWKVFLdnhOLwhpVCx2448xwKi1Hu3mCNPEiREs9wTPzHqu/Znsk6sQ+oCGbgcT18Ft8i4qTKFHdIG4XLXubqgp8JjHUnx1uF6czIGhsAcFms6yAatQFxss3lUtM1Rjx6LeUY3WBHei5aDDx1aeI6IL24YAAZEvaJ4XB3jhv7JjS0iOI47H1CAZ3iC58TMXP6IxRuViytKIMTKSS2mIZJMkmAkkk4QAkpTwkgBkk6ZMBKQUU4KQDSkUylwQIYLqWrm0Lq5SXYvQyaE8J2tUxEIXSnRLjA3U2USSABJJgAbknYLddmOywb3niTv4np/pHub8lVkkoIlFWBsH2V009bxeJg8ECzDD6XEQvUcc2P4bbk8OQ69Fke0eBa0Ebu3ceXj+yyRyu9mrha0N2OxXeAPh5j/qF6mykTROm50mOpiw9YXjnZd8Vr8wdieY2HkvZ8tbrpiC0lsOs7i0yJCqy6ZJdI8oy/tT8SqdUtc9sDlaXAT5n1Wyy3G6ntAMw2T4kWHzKxPafssaNappFhUdHhqMe0K32VzSXQ494AaieIAifa/ioSUWuUTTUqqR6phhKuPw645U4Fo6wh2Z9qWhxbRh5Bu4/gnpH4vYdSoGam3SMn2uyr7xmNKnEhgFR3VpDRp83AeUrT4d1ChAq1GNdxb+J/8A6Nl3ss7m2JeNVVxOqoWtJHdng0d3gBNvHmUJynGCQTF46CT09VJttf8AC5YjcV8/w8nR8RxP+hw2/wB0AIRisI+qZgMHqfPYcOqIPwwDGuPImyWHMmxt9cFAsUQPW7LgzLiT4gD2CzeZdh2lxILweveBjy/VeqUsOCNvND8yyoQTpBPC0kgcL2n9Y85Kco7QqhLUkeNYvs+9nHUOlj6FDH0SJsYG5gxfnyXp+Y4cgEkQb26RsRuJb+qx+YUQHHSRP5g0yCFphmb7KJ4I+jOJQu1fDlp5ritaaZjcWtMSdMkmIcJFJJMBJinTIASQSSlITGThMphAEWqwG2XBourNHdNdh6HbSU9ELqG2TFquKzU9iMiD5quEwdDBwmAXH3A9Vtah0Q1t3keg5n9AqHZQ6MHSbTAdUcHuPJuqpUInrEQPW25DFM+ECJ7x/wDJUJ2J4A8/DlZcrNK5uzXjjoG16mglrYL93uNw295PE9PLoB1bL9Y4mTN+f8x6/XiToYEusBAHD9T1+SuOwdohY3PZ0IY0ls8+wGD0YvTAi0g7bjnwXtuU4OGNt8voLx2rXazG6n2HtMgiei9XyftNTdS7sOIH5biY4nYK2crSsryYn6QIz7AtdXqAi1v7Wz7rAZvlH3fEU3j8JcAfAmPT9l6BiMY12pzjxMnrxjzWD7WZ1rboF9JmfA2+SqxNuWvZpppU/QaxXaFzqQo0pBcIe7iG8Wjqdj0nmpYHL3NAJBQLAYoMq0y+zXiQesn229UY7U4+pS+BpcWtdUEx+YC4vymFdxfRWqj0GHYUVmmm8EWtIIMj8LmyLwVkMV2drNrimwbnWDs2GkfXmORXqORfDfSBJvA+pQrthVZQfSqNmZcwno4NeP7HeqSbQKVyo5Vqj20Q14hwbFj++6WRPDh9b/XyRPL8SzEMkxy81RweXGg9wO0kjhufFRC+0HKdIiI9OijjaJ0+Jg94C0XAPDYbczsutA2sVKsAdz9eCkjO3syebYQaQQfKS5vThDfn4LI5ll4MwQZ/CNTSbeB6cY8Vt85Efi0lu3fdAAFjB0wOd+XRZfGSwHS4ltiC1ry0AwRJkgt2AJ4m0kFSgT9GNzHDGIggjcHlzB+tkFc2FpcY8uBAEwNxpaJvYNm/lJsPIHjMPG3KeXXZbMboz5Y3sqlKE4KSvMoyUJ0yYCTFOmQAk4CZO1IRAKbVBOCgEdKQurFEXHiq9Mq1S3CaH6OykxqdlIkq4yhDZWhIobPSeyFWnTy+m8mHTUZYd6W1X2aOLoLegkE8E5JqOEiAJ0tFwJ3vxJtJ6cBAQDso9ul7XT3TqG2zgP8AkCip7QMY6It1MHquJ8jHLyNHU+POCin7D+Fw3+EXoZcDuP03+fNBskzZlawgGdpnylaVogfus3Fp7LpTvoD5j2Fw9Ql5JbzsJPSSFVo4GnRD20gQwHu8XEAbmwud0cxh1jewCC1RY+qU36SJ4262zIZxjTTY/q46RwEgbeJ1H6lYHEVS50cSY9Vo+2GIb8UhhO3eEmJFhY7GFkn1CHAjeZ9Fr+PDRPPkNb2moAUcO8CwcBbkW2+S2GZ9nvvmBB0F1b4AfTiZ1taI0+O0ICyozE4P4YI+I2HNad3aSCI8vdbbsvmeqkw/6RPk3/pRcqr+EJRe6KeRZqw4YN0ObWGlhaWuaQ4WdIOw33XLt/hy/DNGx1Aif9O8eTlo2N+JUk8/qEC+0moWvoNE6S148zoA94HmoL9C7kkU/s9ZLKtJ8h3A/L9PZFKuLLTpcDLTB5fUIN2PxkgH82087Wui2duiqHzIcL32MbjpuoNk+P22EcFiARG319WVqq6Rb325oNRE3Yf6T7x7ruyuTs7SeR/aVJSKZQ2Vcxl0ydNr6oI8efz8llcVhXAENYeMFoJAde0NLoHQCDG5NlqcfU0iX7/zMaXEcLEXE9I8UCxTiTq+7lwF9dV/wm2ETpfB5XjzUkxpaMnj6UWEFx33B6wNIHpbrugGKH79LE2+aP53W7x1vDSd2NcXRGxD+n1ZZvGGTMzttttHHwWnHtiyaiUwnTEJQthzB0kk0pgJJIpkAOUwSKQKQiKk0KKdqAJjZXsMyfRUostj2AwdKo6q2s1rm6GmSLiHflO7T4cknLjsdXoGNbZdj+EG8Df9lfx2VtZVDGOLgeYEjxIsfKFqsBklOpS0VKbS0gCWjS8HmCLg+vUHZTl8mMaoisMpGRyjH/DrC8Bw0O8CYv5onmePcwuAqEt2vBtb3EBBsVlb6eLdh299zakA7AtgPDundIPSVpcH2fZ8RknU4uBdO0bkAfRVPyHFtS/USxJrTDfZbAOew1SNFSg6lJAH8Sm+D3x/MARHH1hb3M2xBHEfJAcnpCMU5oMaWDaxgk6vQj/1Wixw/B4H30/sudk6bNON/ZFGjSBF0FzzDljHuF/DfjZHgIsqvaGgXYZ4buWO9gqUrNSlTPB8zqlzi48boWN0RzMobRBvK6OP/UWZ/agrl+LiG9YB43n9Stp2fzAtbpnivPQVostx2poePxD8Q8IuPb1VGWHs04pWqZ61ldSwVPt1h/iMpz+UkeTgJ/tHuhmQZ0HAXgo3j6rXtgws1tEXGppnn2TYz4VZzH2Oq82F9nDkDc+oR7P6rmsDxcDvW3AN/NVe0WEpuAIAD27EcuI8FW7K9oqYxlKlXj4ZkDVduv8AIXTwnnxIQ1ydou6jbLGBzv4ZHxA5roBAc0tdB2IkSQeeyvYjM2VBtr6TpPtdegjB061M06zGVBTcRFRofY3a6+3dcLjksznn2YU3jVhaj6L/AMrSXPp+AP42DjuRbZXLHa0YvOm9oy1bHtAhrcaw3Ms/it8j3mltxy3CDZjVxDjdlVzIn+NLGAcDYNadxsOKMV/s6xzDbU8/zU6lMASSLl+k9fA8LhQb9lmMeTqc1oO5NWTPVrBEzxn1UlGiblHu0YLMoDraIAjuAhvCYJvvzQqu7kvUsZ9jeIIJFWiTFg7X89P6LDdouxmKwZmvT7kx8Rh1U5PUfh/qAWnHJdGbNJPoBJkiEitJjGTJ0xQAiUpTJ0CEnhRThAEU4TJBAjpwWi7P4z4Tah4kAD3KzzN0Yy6nJA6yVGfRZHs0eS4YvdrduVu8uEAQslgDARvCZlpIkEjjCxT2Xotf/wAigcaazhU+K+0aopnQ0NEANn8LRsUcdkFOqA4BoPMF2/GSHX81Qwud0tXfBIjbRz2kC073V2lm9Nplhq7zdocPVzgfcqu5MUl+BjLsn+FSNNpnW7UTuA0Rx8laxFyByEIVQz3USDIHgPcT+qvUMS11563Vc7JQVbGqtuPr6FldpMD27bHiPA+my5Mw4d/n6lPicaKFB9QiBTaXEbWH5j0Av4ApQVPfRObtJLs8i7c9jy/HMpYfeoRqEEtbJI1ugd1oAcT/ALeq4doPswOFofFFTWAJcSAyOsSY8yeC9Eo4Yj+K4gOc/wCI9xAnQAQJMTAaSI5i26K5ZV+K3U8WOzTHdHARz4k/sArYzdJE5trfdHzdVpOG4IHCbW5o5k2HcaOoDdziI6QP0W6+0/s0XhpwtEvdJNTREMA5ybkzsOUnr5zlWdOo/wANwls7bOafzQf0PsrZXOOieOSuww11SkdQa4dQDB8hsrFTtS7RBInbcT7q1lnaCmSDZ44g2cPFv6rS0GYSuP8AxUjzBY0n1N1n17Rc8jR53Wzxz9yPUIfh2l1QQCST3QLk9ANz5L0PMeymFY6fh78LxsOR6e6DHE1KLi2nSDWAxpa0NDhNnQNnxF5vEGYETUl0kJzbNV2fz6vSbTZiWmnqZpDqliWtIgGbiCZE3GrkV6NhsWHNFxtzXguJxlV+5JHAHh5Lvhu0uIpWaTHKfkowuLtFWTGpr+nvLioFy8ZodvsWNyY6tn5Ipl32gOc4CqCL7yP7SQfRWvI66M/+O/09PNUIbmdNlRhDgCHAgggEEcZB3H7ofhM8p1Ya14O5MES6N7zAjidh4mFYqvk72jhtbZrenzKpcrEocXs8N7cdkHYSprYD93ee4bnQf/rcfOxO46grLL6QxVMPbpLQ7V3dJAcCCWg2O/8AhZ3H9lMO7ejS/wDzZ+y0w+RSpog8dvR4gkGHgD5BerP7I0G7UmRy0g/3SuVTJqYswaf9tvkp/wCQvSBYf6eWalKLSvRnZOyZLQ7hJA1D+rcjoZVDNckaW7DaQRZSWdP0Dw17MMkF1xNDS4hcgtBnemMnUZTgoEdWBaTKKVgeKAYOkXOAWyy7BwAqskqLoIJ4RqIUmLnhqMK9TorI2XD0qauUmrnTprq2yVgW6KJYQxf2QenXAUsZnDaTC9x24DcngAosaNbTrtaLwLTO0AdeCHZlmnxWllMNqMIgyJBvcX3C8/w2f1MRUOs92Z0Db/uFrctfwUeLQdbOdbF1wYIttYCOat5fi3FpaRp4SDFuhG3ldFWtkLmcPyhKgc7LjcUw04ECB+EX9I6/NeP/AGl9lW0B8doAdUqd8TxfJEDaIEc9jxK9cpUxHBeW/bJiKhdSaWkU7u18C8SA3yaSb/z22Ktg7khQPM3VSDIMEbEWI8EYyfPnhwDnX2Dtj4HmgTzdIFbJQUlTIxyuMrPUcB2j1gNqx4/Wys5g8EAtjZYbAV9bL+fiN/380Vp1iG2J9VznGnR0ZQUlaLlUE/QVWoQOZXH76fHylTZXj8TCegCaFwZyDJ/KPNOByY0/0uPtKIUKzzZlCJ4nb3Xd2DrO/E6mz39UWDtdlHDY+u09yGji1rGU2mP5tIBP9RK1+VdpiQBVgO/l1AuPUgE6R4x+2WqYMfmrU3ed/SVzZiqbLSCOmyTVib0b0ZtDpnhH9RMk+wTvzGd1iK2atcAQ42MgXbcdJurNPPA8X3T4soaRoa2LBPD5KhVqi6FPzHzXM40lOhF577fPcROxXB7w5h9fW595VI4iFwoY2Qf9xHvP/JSoDNZ7Qh0oSEc7QVARY8UEAW7G/qY8i+xBdsLQ1vDeZXJGOztAFxcfBSk6RCKtmjyzIqYIImVo8NggEFw/dI5I/hashYpNs0rRaZhlYbSSw5VksUAs4gWXCpVXbEVA2fr62Cy2e9oRTEDdNKwsIY7OAwXPgFnX58a0g7NNvks1j83c8m6rYfFaVcsQc0bTJsQA4nmVucrxQgXXj+EzPSZRan2sI4+6UsTYnJHs9LHC11zxuaBo3XmGD7Y9VWzbtY4tMFV+J2RtHolHtU0mJG8Efop5q2liqRpVRqY4b7Fp4OaeBBXiFHO6jXatU3la/Je1+qzk5YZR2iyMotmZ7T9mamCraXd5jgTTqCwcAYMjg4SJHUcCg7At327zIVsO0TJZUBHg5rmn/j6LCQtOOTlHZW1TLuCruae773RAZqTYx5f5Qek+F2pvVcoJmvHkeqC7cUd7Lo2qT+aPMoVTJ4KTcTBgqKhEJZJph+hgXv8A/kHSXPXTG5DUZSNTUx4aJc1pcXgcTDgNvFDsuxhBsUTdnVQbHhCrcaYlkk0A2YxrtvSIUXO5KtmWH0u1sEA3ts0nl0VBldzdjbeOC0eNNXEr87i6kgv8QrrRx5bugv393T0T/fzyHujxsj5omhOPHNdMPmQm6zQxp5Lp99HVLxMFkj+mjxeNbsDwmFRZiwGTzc4+8fog33zy90zsVw4DZSWP0R8iOuYV5gdZ9P8AKphJz5KQVyVIok7YgEayatp7p8UKoNuPFG8RSAiAoz/CUEaHDPkIlgqkLOZTUM7o9R3WOSL0H8PVhWauPa0Ss+6qY3QfNMU6D3ioqNkS3n3aICYKwGNxxqOJK6Y+sXOuZVQhbMcFFFUpEE6kGp9KtIDAWTLsxtlAtQBAOhO55O6kWpaUUBzUmPIuLKbm7+KYNQBKpi3OEEyuUqYan0pUh2xmOXUVFzDVMBRaLoTaOjK8KTqoKrlqWlLggeVs708SW7K0MfKHhq7U2pSigjNl12MsbTzQmtTg7W9kTpsEKNSkJ24KEXxZZOPJAiEladSHJR+EOSvsyNFdOrApDkpCgOXzRYqKiStig3l81P7s3l7lFhRRThXhhW8vcp/ureXuUWFH/9k="/>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dirty="0"/>
          </a:p>
        </p:txBody>
      </p:sp>
      <p:pic>
        <p:nvPicPr>
          <p:cNvPr id="1030" name="Picture 6" descr="http://atencionatupsique.files.wordpress.com/2011/07/6_durdan-nacimiento_large.jpe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5575" y="2492897"/>
            <a:ext cx="2383500" cy="2160240"/>
          </a:xfrm>
          <a:prstGeom prst="rect">
            <a:avLst/>
          </a:prstGeom>
          <a:noFill/>
          <a:extLst>
            <a:ext uri="{909E8E84-426E-40DD-AFC4-6F175D3DCCD1}">
              <a14:hiddenFill xmlns:a14="http://schemas.microsoft.com/office/drawing/2010/main">
                <a:solidFill>
                  <a:srgbClr val="FFFFFF"/>
                </a:solidFill>
              </a14:hiddenFill>
            </a:ext>
          </a:extLst>
        </p:spPr>
      </p:pic>
      <p:sp>
        <p:nvSpPr>
          <p:cNvPr id="6" name="AutoShape 8" descr="data:image/jpeg;base64,/9j/4AAQSkZJRgABAQAAAQABAAD/2wCEAAkGBhQSERUUExQWFRUWGB0aFxgXGBwcHBwYGhwXGhUXFxwYHCYeGhwkHBoXHy8gJCcpLC0sGB4xNTAqNSYrLCkBCQoKDgwOGg8PGiwkHx0sLCwsLCwsLCwsLCwsLCwsLCwsLCwsLCwsLCwsLCwsLCwsLCwsLCwsLCwsKSwsLCwsLP/AABEIAKMBNgMBIgACEQEDEQH/xAAcAAABBQEBAQAAAAAAAAAAAAAEAAIDBQYHAQj/xABIEAABAwIEAgUFCwsEAwEBAAABAgMRAAQFEiExBkETIlFhcTKBkbHRBxQjQlJTk6GywdIVFjNDYnJzgpKi8DRj4fEkg8Lio//EABkBAAMBAQEAAAAAAAAAAAAAAAECAwAEBf/EACQRAAICAgMBAAICAwAAAAAAAAABAhEhMQMSQVETcSJhBDKB/9oADAMBAAIRAxEAPwDleI4k907o6Z0DpF/rFfKO2tEWd45PWedP/sX7aCxFE3Do7XV/bVR9qwYGmoOtSkxHkLdu3CIDrkn/AHFe2gMRv3UwkPOz/EV7aNDHWmqzEGSpZjYUqZqGM4o7Il52P4i/bT7q7eGofd+kV7aba2hkEjSaMv7RCU6GSeQprMrB8MuH3FBHTOyf9xXtr27cfbUUl52R2OL9tXSGWkMgp8rt76AWQtaSdhvPOkU7YSrRiroBl16eXwi/bUSMVf8AnnfpFe2r7HOgCpQJ0qicbJOgO20VSzWSnEnp0edP/sV+Kh1Yu/P6Z36RXtpybRZ5UazgC1ozJTJrXQUADFn/AJ536RXtpfld/wCed+kV7aOxLAlMoBVzqPB8PDysp7KPY1kTGKP/ADrv0ivbVyzbvujMl93wzr/FU2H4OgO9GrflW3tcMbPRNMN5XFEJOuiifja+T38uelRlP4YrW+EXPyM/ddK8XUupyy4sQ2k5HBvzKif5RWEXcPg6vO/SL9td/v2VM4Y/bukZgkg5SDJUBlEnzd9c9w33ME3LKnE3JLpMdEhAlJOylFahmHbA8+mo45N2hGznS8Uen9M79Iv20Uq4eU10iXneqYWOkX5lDXvFdSX7jqHl2rQcaaypJeITleWNPikkSYmZgZpg0fjfud2mHdEGc5zhyekVmzLSElHIDQZjEcqbkn1j2+GbxaOJjF3h+ud+kX7ab+VXvnnfpFe2rHijDUpu3g0OpmkAbAkAqA8CTQLWGqVyplNNWNZH+VX/AJ536RXtpqsYe+ed+kV7ahvGylUHlUFUQwejGnubzv0ivbTvyy98879Iv21W704CtRqLAYy8f1rv0ivbSGLvH9c79Iv20EggV6mgLQacVe+ed+kX7aiViz4P6Z36RXtqEtkjSolA86yCgr8rv/PO/SK9tL8rv/PO/SK9tCgUgmiMGDF3x+udP/sV7a8XjD3zzv0ivbQhFOIEb1gBH5Xe+ed+kV7acMUfP613+tXtoRKRUzVzlEVmZkn5Vf8AnnfpFe2vU4q9zed+kV7aEKppoNYJruDcSdL6pdcI6NW61H4yO+lQvAv+oV/DV9pulWAAYose+XP4i/tqqxwq+ShcubHtqYYTNy6VDZ1Z/uJofGmCpRVEAaCpN2AsrjF0kSlEgmBUNlarUcygEp76GwBoqKcx6oO1aW+eZAg0A0ZbFnetDe3OosIt3FuCBmqxxZDOUFtXiKGwQqQsqSCEkb1rpCljcBbfwZywd4qrQwpbkTpMTGlW9ziiG28quss8zqaazjCUtJQlsqJqadaQqDLLBAl7IQCImfZR9lhbSLhYIBkVAh1anEqyEEiKnxNtSVBXOs8rYWj04QkBYA327qkwq0DaQCZNH2SB0ZKt6HXaIT1grWs8I2lQJjGHpfEL0+TVRZ4ObYrcjuSK0IQF67xtUts3KkhQnXQRPoFMtB8L/hj3OE3LZdeJbc1yJEDdIKFHnE8uyrLhrCmkNJcJQ8/BUpsaqRlkAJA31MKka8q8x3HVOZENJdQUlKSUpBJMaCNOW8CveBuNGBDayErXKipXVCgOaSoDQayN5mmdXSFu8FtdcGdKFltZQVqTmSesAkEEhMmQrLz212o3D7W0w+GyrrKUVZlgTroAVAQBGlS4px1aMIzdKlZPkpbIUVERI00G/OK59acQJusRSXlwgSQlWqZjQQNI217qZ1DWwOvDob2KNkw0lKnQ2cmo+VlSnNrAJ7e/sNYjie4duFoYuSlpRcSUKymUEGCZBhQKc3cRVzacO9Al4BSXfKWgSEkDMSkFazGiTtoN6jFy9ddG8m0zOAnI4tspIygxClDQEn905YnWpTh2zIGWU7/uXshTguLheYJLiVJbMFAjOVEgjMJ1AOm+tUeO8FsWi1JLq3cyJaKMohUqyhzfMIA8mOfdWzw3jtQcU1cDyDDgyAKB1mQNIPhqNjrVtxPwc1ct52sqViCDJCSnWRpIEzvFUaTVRMsrBx+29yT36nOzdIDuUlTSkEEEBcQqdUkhAkDTMZGmuB4j4bfsX1MXCcq09hkEHUKSeYr6K4c4YNm8HHSgwISEyesfK1IGw9dV/um3jaehdcYQ88oltlBAJSZ0IB1M+HZHeezjHK0MpUsnzia9SqK3uOYTb27bjj5D9y4DITo22o7IQE+Wocz5IjY1gaMORTVoonZ6TNT27RVpQ8VaYbaHL0nIU0nSBLCGrtS2RrQ7wKlE8qKxAkx2mnW6oQUkUt0LdAgbIpJA89HPNEoBFACaFgTsiWCZNMy0YlskbVCtNMmPZAa8FPCZrwimGPKVPU33ivOjNYxoeBv9Qr+Gr7TdeV7wSmLhX8M/aRSogNriFv8ACKiPKVPpNZXiG3WVpQNj2VorkLzuQfjq+0acxb5oUrcVzvBrVFRgdsG0rSoT2GnuW7boIVOartNqADIGtQlsSIAmpNtZF8M05gfRuAATIqS9vcrYbIykc6usSBbhWs8qz1xhLrygV8zt3U1p7AVN3cJzJIk+NEXF4tCkrGkbCib/AIeUkiNYr0YEtahNUwH+zYcLYql051cv8NWN06HXI2HKs3hlkLcwDvR7wg5p5VFrNobtii5ucNUlvqmao3JIggzRlnjuRPW17KFOKBxUJGvL7qHVmaXgbYsZU61puFcYtrdxSnQnOkShRUewykAaTEntonGMAZbbb6JZUrKnpEwcxmJWBy3jLyrUWL1mpaF5Eh1lOQEgFSB/L6+89pqykovLE2c5Y4uU7irCi0nKpyAEgwQtJTm8QFSfCrLH/cjQt4KYcCm4JyFRKkKynospG7chI5GO2ugpat+mDoyjKg6xoM0CdtDAI07TXPMYt7m2vWEW/WZccAS5PVTnKgpswQcoGvo5mtne1YKOV3fSBfNHRkpVPaNFJPnmrLg3DXX71nI822nPAzrAmIUsIGsqI9dd6a4WtWWFoUyh3MklxbgBU4fKOZR79hsOW1cHa4eadxRI6JTNsXEy20oqITEJyq7zrPKTRTTdGqjvtw/b2yBnUFLRGhAznXLIRpMdw5VdWtylxAWkgpUJBHMdtVPDmBpYQkF43CgIDjgGfKCciRHIT4nc1aquE5gmQD2c/wDN6rrYyOIe6HxUgYooNAIyFLbylAE507LQNyMpA5zlG1XPEHHCnPe7divowtJQoqWEqzZi2lLvzagUzP7YmBrWw4psLS3Sp4WLb9w6sZfggoqd+Kpa4OUCBrVXhfA1pYOOXi8zrxRnWk5ShCvKdU2kAc5jcgDSoyjFSYrHWXDN2+wHlOrQ+rUtujSUqISDzGgB0mTHKsfxYlLlzlcbbaea0LiUZSSpJMjs3EHnXUOHuJW7pgraUQB1esBIO2oGnf4Guecf4Gj31LJzLCCq5OeesogpKQpRKeZgaAEU3Ik43YrWMFHxN7mVra4au8funrhakJDSm8oQHFTGh1KCdOREHTs5Aa+pMBUm7w1duW0pAaW31k+SopIkzInrZpHbXy8+yUqKTuDB83ZVI1WCsRlWuHX+VopI0mqo09CiRlHOs1YWrL/C7curKztsKkukRmEU7C5SkTpUyVDMSag2Sk8FRbkk5ToK9uGgNqt7i3BGgg1WljkaZOwWDOmE6GgFmrG4s8pmaDdZJ1p0xkyHJTV1MQZg0xR5UyHIoqRrcUynDQ0WMaDgn/UK/hq+0ilXvBah75VHzZ+0ilRMa9aFdKs8s6vtGnu3ITpGpqXHAvrZflK9ZoayyqT1zr/m9cl2I8jrdevWNT2i05yVDwodaUBQ1qS+cATIqctgeATFHyTtpyr21VOsaikqVpB7Kh99lAVlSTpsNzTYeBm7wFOwRK9KajEkDYVnXOIUkw5mB5jaKTOIsndR8CYo9foy4mWuIXaCtMqy86KeumymErSdOenro7h66sltPtuvJQtxASgqQVJEKSrUpk6kdnLeqX3iydgPNp59CKNlVwphD1otaQEZFef2VbYHZoaIWpHSLT+r6PyuwlSlRPdEUG3w6yhsrdcIMAoaSolRkEgrJnKNjG5kVpPc8xO0ZK0voClEgtqIzACBII2mRM76xWVSZOXHei+wDiBlww8opfSCUNqgIGh2gawORjwrB3fFa03qnl6Np6oCDqP21KTEkydtACAK84kdyLcJyhTqkrQmAC2TMN9UmRlCTrGu4EVisUddUTyC1SRmkT3d1MktEurR0ThTjkO3DyHShKXNUJCOusjYKcOiUpHI7lVVeP8AESllpSAtltBKm1pXnUYIzGBpKfkn76ymFuptXUKUjpkqEkEQoSNQNxM+rlROF2bj6nEdGskJzQEo0TPVLhURG4AjU99O6oDtHUb7jla7FTspy9ZBWTAKkgnVIEglIzaTQGG8FrNq66+AEpAWtcwFJKel+DAkpyBSRyMggRE1meEsVQ0UtXZCrVGdZbghtTi4SA6qNYSNvDvNG4nxw44l63t0p95rzJQVpMpQrUgCYiSqCQI07KlCNbMsmexDjy6kfDrnrALnrBEjKArcR3/dXY7PHblGCNXvSpdWGErUXEgkqJAKiRElMnTnFcAdwwpJhBUdhBBnv3MeEVrcD4gunLYWmVaW0A5QtRE65gkdXKoySRI5eFWTwF2kX+K8UYkl9BbuYS4ZXIARCBmUToSlOVJkDWJjv1eGpUtAStzruwW0q1JQsdVSgEgBJ131IFcreceWUtulKQghSkqOhHxTmiAI7TrVizi6llLK3QAhISytRCgEjUJQtMFBkaEzsNoqE8f8JpmoTdKwhZ8kJfJCAvMEtuImZMapKZjnoK0PC9rZlZuSHH31auOKggKVEpgHKInxrn/EuNi4wxpkrC3ErClFxQSqE5gACfK3Gu8aGYmrLC+HWyxbus3skolxlRDaEnKVqCOjGpzJywqSdDOlUTXXAf0dLeatrEP3LacqCgqWEeTKQEjKNkkx6a4rxy9hd0vpgXWHCnVKEtZSrtIBCiT41uL7HnVttpUyhxpSVpWiZC4KhlcTsNQk8tzXGeM0Oe+StbCGAsDKloAIgAAxlAE9ulNTlVYoaOSiWOyisMHwg0oVVE4cevVJaKPKL+4ckjSvUvgGY2p4tTlKiaA6WRtXMrZGvQz3/J12pzoSvbSKiYCTAqd1sJUNNKIEVwYUpZHKpL4QkADaj2W9yKAu7juoq/QlQVEmoVCiV6HxqI99VRREIqfoTlzU0JjWpFvqAg9lGwlvwOf/ACFfwz9pFeU/gj/UK/hK+0ilTjGsvcUIeWFbZ1es1GXUZvGo3Gekdc7lq3/eNAOyFmOVccl8J2vCxuGhmBnxqG4giNaDOeQZq5btSsQUnT/utg12AIuITG9QrxQIGtFrYyzIqtxe1SWlRuBI82tDHYOLM3iawpxSuRNDBI7KkVqkGPNTUpPZ99dCOikhsDvqRDyhsojzmmKFJIrGSC28TeHxyfEz66Ma4hdT2HzD6oiqk6U4LPbQpByjSXPGDjyUh7M4EzlzFUiYmCZPIc6HGKtTJChH7QMemKpA/wBw/wA8KXT/AOf90vVBs1CcXaUSrTOrdZR1o7Bl0HiNa2+Ie6Czc2SrWAyCgIBbcOiU+SIWQSNIIJ2JrkGlekx8Y/XRSEpfDpmNWds+wwEXJJaQULbLRTnlefNIKkDUkxI30G8i2mDW0ahM9sJ+4zXOyrvqRN44NlnzKPtodLGUkvDpK8CYInOseCl+oqIp+E8FdMuG3SB8ZXUOUd/VmewTWCw/iS5aUC2o5th1UqOvISCauvz9vk+WhJ71MQfSIpoxS2NaZ1RfArmUAPhQgeWyCPPlWmg3vc9c3AtVk7EtKT9eZVc/a91R0HrMNebOn1KNWVv7sahu0sfuvqH2kmqdl8D/ABNQrgm5GnQ26h2BcebrM/fVWvgJaNRZkayOjfToe0AuJg+am2/u0I2IfH87avtCj2/djYMArdA72kn7KqXAOkDx1NwPKtnwQZlKEq11nRDit6o8bwVFxHvgXQyIKUSy4kJJMlZhmCeW+sVqWfdXtzHwqf52XB6iaMR7pVor9ZbHxKkfaTTWgfij4cjf4KY5XiU/voy/aUn1U214Mgym5t1+CxPoE12dHGFqvTOyR3Pp9WlJT1o75TKT9Ev1q1rNph/Gjlq+HHUtq2VAnqydt+WtZ9q4EBJGldvVglgT/pR5mEfcnX01i+KOA2s5ctVEA7tOIWkA/sKAIjuMR21JwrRHk4ml/ExySgQRypzj4OpoZWGOpV121pE80n2VIpnrdXaptZIdR6XdDQd2sRRy7Q8oiq+YUQaogNFapzrSaY4NQakuGpM14wmdDTDHpUOdMdUFaxrUj6QOWleobAE861mTLngRse+Fax8GftIpV7wcmLlX8JX2m6VME092gAuFJ+OqR/MaCt7NJ1Jrpr1xbB0pdt2whR1VAyzC1QeYJCCdDvWY4x4eaQ301qohs+Ug6lIPkqB+Mk+kUnJxNKxEijwpKA4TIOX1c60CbxkAqSmSBO+pPLc1i7d1TDhDggxMHmCOqe8GrTgZpFxcqcdAUExCTsTO8d1LHCOvji8RQZ+XW15i4ytvsVllPnNQXDrLyVaDKB5aeUwIIHPxrsbLzWWVZABy02FYnj7CLa8bK7RSA6nqqKBooadVRAiRvFO2qKS4K0cixbCOjJhQIA0jzejz0DY2jjqw22hS1qMBKUyo+AGtXJQt1DkJKloHWjeBv36VecKcMpaHT3NwGnAeown9IoZgCXCD8EDBAnXn3Ff0J2MW8ytOYKSoFByqkHqq1GVXYZB0poTPIV2LiiWra4zvFz35GVKcriG1HUB5ZSBMBICxBBAHfXIksrPI+ilseryM6Dw9NINd3+eap2LZSlRGp7a0lpwkhds8pTykuoAKU5CWzqAEKWJIUrWJAG0nXTdjdayZFTCeyPPTDbDlP1Gr7HuHE26GlJfbdDgM5JCklJggpV1spEEKIEzVFO+tMmJsYWI5+kGm1OFR/keqkHu32+sVrNQKqkmiihPMD0R6qa4lIH3T7RRszQZg2GpdcgvBrLBBWCJPYCNjWpTgL6ZyXg07HVVjGiIBBg86au5V20kk2y0KSNBit3cNrLa3+kIAJ2UBO3lA686BGILnUNn95ps+pNBW8qnUSSBJMDs13qzVw++PiA+Cx98UMhwR+/E82WFfykfZUKhcdZO9skfurWPWTT14W9zaV5oPqJphslp3bcH/AK1eysnJAqLGqSwf1TiT3Og/aRUarVr/AHh/QfvFSZ0jfTxBHrFee+EclR5wa3eXwP44v0gXZo+K4v8AmbH3KNNNoOTyJ7ClY/8AmiOlB7DSn/DR/I/gPwr6NSl1PkXCfBLpH1GKKbxa+T5L6z+6/P8A90J5vODUbBR0gDnkcyNSO8dtMpX4K4NelujiHER8Z5XmCvuNWdpiNw8B74WkpiQMiQQfEARVK3bWsyHlATr1CD9Qq7uHGVyLdRKYG+4PZsBHmrNkp9kgJ7RRjUVXquwSZFEXT8DvFVtxKtqyOT9kdxG9IrAEjz0nWAEwDmPqoVCspnlzFFZCgxSZHcaYRGgVyp4VmjsG1EsCN06d/rpG6NdBvCA/8lWv6pX2m6VTcMhPvmRzaVI78zdeVaOUFPBqOIbltRLaVkqLmYQdusoZZ2jyvv2ptpcE27oBK84U2EDXWUhuOcyREdtPujapW4QgLUVqme2TO3nHnoRnilLS87LTKFJUFQSCARG0nTYaU5oxaRT8VWPQjIVS4NN9B2pHgZoLgm5X0xCVQqITJ0zTzo7iO5TePFchtSyScp6oJ7iZis3hy+gf6+wMT6j/AM1Nxw0dHb+VnX7PA1suN3l1cAlC0kpzdTLsoGTrpmrQWjeGNdK+10SgmSVgyOaoB2B7qwDSlOtxnStKh5KtY7ZHqqLiLDnAyhppJUFaBIASkKPMCY0EkkmBU18O1tRVpAF1xC2tbi0hKApWYCOUzr5vXVe/dqJSpvQABJPOOR07CfqrPrtlNP8ARuDKQQDqD3gggkKGsgjQiusscLoVaIS2ZkhSpgaQdPTTN9TjjFzbM1+cal2zjKyUhWisqiAVIMoKhsROtU3DmKNIuAbtC3GhMpQrKSY6pJGsdsGalxvAnWlKSEk7bbGd6pE2C8yUwQoxA2Ou2m9B08jLssHduHcVtBnzWlu2MhOYJzdTaCVSfRV9ZYGw+2h1LjZYy/BtthTbaoOociFOpkeSQAeYOlYe74cWy02hf6R6EFPcYkH666LdXaLJpkKyJQlOqlTCYAEJhJM+angk1nw3I6wjGcRe565c7vI6NI+BQEKSGgfKTImQTyMxy5g81xrgJ9lRCUrWUiSACTEgSmBJ1PZX0IVKfQHGbo5CN0ZVJ8AUon76z9+DaZn+mUUgGZKtIHekabns8aLhHwRSdHzyq1UFZCkhXySDPoiRW0tEtJw9Vu4bbMot5U5fhMxXJV0qRAWApQyqOWNOUVV8ScdPXivhFykbAJCZIEBa8oGZeXSTtsIFUnv89tZQQjkaPjjDGm27YtstsrKDnDbmbSZRnSqVJVBIzEnMACNqx7mvpq4ssVAkKAWkwFJMwoAyEmDMdhBkSYoRADrhSB0adSAJMQNBJ1NJTRWLtFjwpw8LjpM5UAnLGWNzO89wq8d9z9J8l0/zJB9R+7trNsPKYMIcI5ykka9hg91WDPFz6D+kntzCfuqbl/R0Ri6wyoxGy6J1TebNkURI2JA1j1VYi+UkQI07Up7e8VVqdLiyo7qWST3lVFb1OZSCDUY0saEA+Y/cRUicdPNA9J+8mgIAr0VMpRYKx7tCv6v/AM14cSbVOZHpAPrIrpvCNu2MOacQxZugpV75zpyrLKZC4zSStJBnkdIrl/EbSBcvBtAQgLISkKzAAGNCdxpPnqjTitkIyjOTVaHOJt1boH9AHqNCmyt+weYqFCZq8VSpyXpT8cfhFiFshBARO+vWJGvICgrnyjG3dRt2rb/OVH4BbNLC+lEwRBkjcf8ABq0Xi2ScUsIz0VbYfehDcDUnU/53CtAvh22gE50zqPDQEwdeYrI3GEutq2O+hGs9kVeBy8nxFq88FDTc0K5MZRQhYdTqpKz4pPrq1QrKgBQ1IE9oNDk/jmjmlgHZSACDpGxoO4txmOWVDeiXLgK20FRsNrccS2zJWshIHaSYApFZknskUypsJKoGZMj/AJr1FydAdeWldcwz3MOibSpSUOO7LzGQO0IH386OuOClqQczTQRyBAnzQJFHpjJVcUmro5XwuyBcq0j4M/abpVo2eDHbO5zK1QtCgCNdcyDHopU6xhiaMjf33wrqYPlrE8vKVtUAf15coEaDs9tA4q/8O8P9xf21U6zXmIojlvaYWl1aQYE+n/nz0LxXbhl8t7wEn6tAdez19taDCrPK+0OqJUNNCdxrS91dbReYyxnS3lWB2TLfn1V9Vb2h+qcHL4Y21xZ5r9GtSY5dnhNbbg7H1vqLVzKg58f4yAkEmAPi6GTWLZs1r8lsnbWPTqaNwzEHbZw5VdG4oFEjdIPlQdgSNJGseNaUEzQ5HFm1/Nq1Vdswoqy5pJIIUQepttvtR2JcTe8j0arVR+SouQlQ/Zgb91VeJPBF2pAOUmCg9xGlXzN1lbzPuJUoAlKTuY+SDzrmOiOW/ALEuMmeibcdtXElzMlCe0pjMRPiBWIcxEouffCNFBQUkLAMRsCNjppWt4v4utn2GiwcympCQpMFKlwTp2gDlXOFXBJJM1aEfSXLJp0mdBuOMDdOtuQRkErAOqVHTqjmOQPfW8VxhbXTIbGpQNla+IJ/4rhVg4pLiTOSdAQYInQGd9/qqyS6m3WcyyVxBCdpnnNHWF6BO2pM7Pg2GskFTSlsqOp6NZAPeQNDWT90a8W1aKTmCukWEFUqmPKgySB5PKKwT/Fb8EJWpCY2SSNOeu9Pxnihb9g1brObo3isK5kFGWD2wZIn5R7K0YNDz5YS0jOFyvelrxDRJgAk9gBNeuW6k+UhQ8QR66c56JUukHtqdi9yuBQ35+eJoTpR2U9x6QNB4xr56ElY8HkNxC4zOEg9nqFRh00MlfbypwXU6OhTDLQ7d3/dHlUbgaVHh2GpUiVPJbVsAUqOkbyNBUv5BV8W4ZUO8keuoyin6WTcfBNqSTqYFaXh/h5F0hfRPshTaFLKF5kmAJ0MRz7dKyr2FPAeU2qfkqn7qFZZuW5CFKSDvlWBO++uu59NKuJPbFlytf6o69huCFSW0rcZYDbIR8HcNrDupLiVACWwpBIKlSASZrPt+54486tIet0EhTgzPBcJzDyltgpkZhvE6kbGufTcISrrOgEQrraQCFdu0gHzCoEXbg+OvXcGTPjM1Z8SZzKcou/pe31gGXFt50LKDGZsyk96TGooUJ1oRm7jSPTPsqc3iTuT5iKi4uzsXImjy5Ylcbf5FWWGYjbszlGYxuuZJ83kjuG/M1Vm5OYkRqNPPpXTbH3PmDlWrMR8bv7Qdso89VhLqskpxlN4Mc7iIdkyJI0kQBHIAjfuFVd2+cpykdhEHXnJnn4V3Cz4WtEQrI22OWaBr2CTB81cy90nhFbDvSsIJZcOsahKuw9gPKqKd7JT4XFWZm2xRSQOsfDSiU4xM5gCPD21VOYW8Gi8WlBqSnPHVzdk+j00Ii4Hf/ndXRGWDmcS0uik+SI9VWPDLQbvGHIjIcxExqAcp9NUIe8POaMsb4BQB1E+jtipyj6jLB1Cw90RQe6FSJkxmAJObw8acj3Ri44WSgogwFEnfvBoXBMRShCbgM9JlMwkiY5HXc+yiLxyQXuhSkq6xCozJT3RXNbPRTdbNDb44h6UKgKT3+Y17XPsGxRCnzAleVU9gGZGnjr9VKrqcmsnDJRs59ix/wDId/iL+0qrXBMNQtuZPSKWlKdYACtJnaSTGunpo7FeBLhF04HkFsKWpSZ+MkqJBSRooR2HSrPDWTbr0bQ4hYAUlRgSNjzkf4CKWcqwi/Dx3l6JOGcHU1cHpJzDRJnQftfdVlil8w02WS4XXUrKguPlQVBRgCCCDpJBFCPYmCd4MxNZTFb/ADuqMiJgH9kaJ37qHGm3bG5WoQ6r0sLm7Klb9UcvPWWul5tTvVs05odeX31TBOproZxIslY2XEICzC2xCFfKSNkq7+QNFDHEONw4euNAFAxH7KkmUms8tFeZ9fvqXRDqTQcq6SNiSe6T9Zr1m7KiARvz9dBNmpnHdiORpwPI510SYGv+a1CXdaYVVIygbqkjkBoT5+QrGD7ZpSkjVCUqGsrAKuWvYCRtpVlgrlu07luGjlUQQqTCdxMcxr5okVY4LwZeXCE5WWmmvlOKgxvPWVJ+qq7HOHri0cDTiJzaoKYKT4TsZ0I3mi4usgUqeDcWkZiUEAJyxGxSRAI9BorGOjfCU3ELykZZIAA26yjsmuc2ONFmW150xoBsU6glJnbn6as7t54t58y8qxrACkZexRBkeeuZxpnZDlVUaDj7h9i3t2VhCQQFhKRzUSOscs5gBqO0Vh0pc6HOphKm1KKQ5qOsBKgCDEgESIO9Vt1eqUEpklCPJkn6uzSu6Y3glritu0uzuUpLTcJY0CSY2A+KrltB+un60he6lL4c+w/h5BaQV2NyrMAc6HdwRMxEJEEb1Mjhqzk5mL9HcEIX/wB1c2fBuIkSMOSkAfL6M/2vCazT/GSUqKFIWkpMFPTPiCNxBcI3FI3L4OlFehasKsgdXLtHbmtz/wDNeN4TZqP+sSOzpGXBUP59I7XgO5+fttmpk8Xsn47ngehUD/8AyFI4r4P2/tDF4CwCQm5YV6R6xTV4APiuNHwWfw0aniC3UNVJP7zLZ9TgqJV3bH5nzskepRqVIft+jOXjakqcaVunSJ3HIidwdfRVfaPmC2oEkeT2hX3jfSrHiCwSTmbUjbZMifMRvVXZXhK4UdTAzKMbfKO8bDSuzjqsHFy3eS2tr5aFkIEFeXqkZpUdwBU1xeOjRTI/maPspi7QJAUlaUkayhPOZATm1757xWkscTcWgFL9we0FCVweY2mk5YpOynDLHUxty9mM5EpUB8XSY7RW1wTi+5zIZCS6HCAkrSJBMQqR669fu3SCC8Y/3LaPUBHpp1njaWVIUpIdWgpPVkSBsBJ0O3o76nd4L1m0Wlxg98m4lwJWT5JcJWE66wFBQHmEmtjeYU4LTonFoUpcRAgaGRpuNqzrPHK7g9O20tpCTlUFKBkHZSQNo5z21ZLvs3WzSYnwo+lUo1sCxzhQ+9SkpQ4lDB8kELzAEkTPkkjXTeDvFcHdt1DUggHY8vCu54x7oTVsno1FTuiszIICVExAcVyG8gSY5c65SkoVmAgJMwgTAnaCeY0iTOgq8FSOH/Imm0l4Z8GpmU666VE83CincgxpVgcOUhIEa7nw5CqHOWuE4gENgKXlid5jc6aV7f48Z6qyqRrE+gTsKoi9Om2tNZG451Poind1Rp+BHz75XPzaj/cilS4FYm4Ud/gz9pFKqKiZs+H/AHXh0q7PFEh636RSUux124UQnNGqgPlDrDvq0434Q9726rlhQetikKzgyUgxCjl0WjXyhtOo3NccxhuH3Ty6Rcj+dVbX3NPdIVZhdu+ektHErgHXo1lJ2HyVHQp21ntlXFS2PGbjoygxkhQUiJnmOfbr6agUuor2zyKSQISsSN99lJBO8H1imqMpopUK22T5tE0ABCzRaj9VQuDrTRAJ5qdaicRAqZbkRUb7oIigEGJjSmTT3Bz76jogPZq2w91LULJExppmI56DafHaqtpMkToOdWtjZF5cnYdvZt5qxjXYN7oDqVDS5dSI+MDERsNvrq5xa/bu2wlWZKt286cpHaCOVC4SEEBCQAhPyTr486G4nuNEhKSNfLVAMDXlrHf3RVbdCYM9imHOJlKyVCQmYk6eSCe2NjzAIquYaWggZuofOD5pqytsTzEtq1ScvrJM9vP00Zd2RSkKjMhRg9siYWnv0II5kE84MmrGTozuJ5RsIPMdndXnD+OrtXkOJJ6p18K0NxhHTMLeASQzkSvKIlJEJcPI65Uk8iUT5RNZK7tSg91LXg1+neUe79a5AOgfcVAmMqdfOrX0VxvivFGrq8efbbU0l1WfIVAwogZ9QOapPdNAWCwFeVl74nXw51a3reZIzFxXg2APNsaJnKzOnevKe+OsaZFEA9Ap0a7xXia9n1UAjemV2n00kuUyvKIC1w/E1JO/Lfc92tGouSfbVA0qDRTT0x3UDGltLtYCoUoEHSCfbUpvydSvMQNdc2WfurPqvCSUg6b+eprWScg8T5o/7pXCL8GU5L01uDWzzgPwtyUgSPJS33aSZpuKcTLbR0adHOZ+SPbVAnH3UJ+Dc+MUwfKgAGd9ef8AhoJlKlr1MkmSTr4k0qhnJaXLjBKy0paoCZPjP+eJo5NirVKtO5OnpPsijrOEpyp07zue80/p0hWqhNWo5rK+4wtIIUYzJ2nTw20Pnqsuc5M5oCdNdpM6SBWnuMq0xpNZfEUQee8dwPfWMQh8K1IB7DzqHopM1aW+DIUnrFxH7cAojmVDRWn7M+FCOWxb55gNlDY7wRIBg94oUEv+D1FFwR/tK9OZFeVDwe7NwT/tK+03SrGNNecLWxccJbOq1E9dfMmfjUM3wlbZv0Z/rX+KlSrIxa4tw6wu3t8yCcuaOuvnknXNrsN6rBwpbfNn+tf4qVKjLZj08K23zZ/rX+KmfmpbfNn+tf4qVKgD0S+E7b5s/wBa/wAVeL4Ttvm/71/ipUqAww8JWvzf96/xUz80rX5r+9f4qVKiAc3wlaz+j/vX+KrJfDzDYTlQRpPlK375Vr56VKstgZosKwxsg9Xl8pXtoTFsEZUJKNSDJzK+46UqVP4IUNtwrbBZhs/1r7R+1V67gjJtgkpJGafKV2dszSpUq9Gewjg7B2m3nQhJAWy4FDMoggjXQkjlVHf8K23Sfo94nrrjUa6ZopUqHgzK9HDFuk9Vsj+df4qtMQ4bYyJ6hHbC1ifGFa0qVbwBTr4Ttvm/71/irwcJWvzX96/xV5SrBH/mla/N/wB6/wAVeHhK1+b/AL1/ipUqyMN/NK1+a/vX+KvTwla/Nf3r/FXlKsY9/NK1+a/vX+KnDhK2+b/vX+KlSrGHo4Tth+rP9a/xUSzwvbjMQ2Zy/LX3ftUqVBbMwdnhS2mejM6fHX+KjLXhe3A0bOpPx1/ipUqPpglXDzEeQf61/iquuuGbcnyD/Wv8VKlWMG4dw+yNMp/rX96qZe8N2+achn99f4q9pUTDXsBZI1So+K1/iqH82rcpUShRJgSXHNtf2qVKsxVsP4e4at0OqKW4OQjy1nmntVSpUqUY/9k="/>
          <p:cNvSpPr>
            <a:spLocks noChangeAspect="1" noChangeArrowheads="1"/>
          </p:cNvSpPr>
          <p:nvPr/>
        </p:nvSpPr>
        <p:spPr bwMode="auto">
          <a:xfrm>
            <a:off x="460375"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dirty="0"/>
          </a:p>
        </p:txBody>
      </p:sp>
      <p:pic>
        <p:nvPicPr>
          <p:cNvPr id="1034" name="Picture 10" descr="http://t2.gstatic.com/images?q=tbn:ANd9GcQuwXh2oJ6FEbMdme9agW7SKEtYea3FMpb7KTTFgQjG5N3r3sK3Dw"/>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660232" y="2492897"/>
            <a:ext cx="2232248" cy="2122635"/>
          </a:xfrm>
          <a:prstGeom prst="rect">
            <a:avLst/>
          </a:prstGeom>
          <a:noFill/>
          <a:extLst>
            <a:ext uri="{909E8E84-426E-40DD-AFC4-6F175D3DCCD1}">
              <a14:hiddenFill xmlns:a14="http://schemas.microsoft.com/office/drawing/2010/main">
                <a:solidFill>
                  <a:srgbClr val="FFFFFF"/>
                </a:solidFill>
              </a14:hiddenFill>
            </a:ext>
          </a:extLst>
        </p:spPr>
      </p:pic>
      <p:sp>
        <p:nvSpPr>
          <p:cNvPr id="7" name="6 Rectángulo"/>
          <p:cNvSpPr/>
          <p:nvPr/>
        </p:nvSpPr>
        <p:spPr>
          <a:xfrm>
            <a:off x="441917" y="462399"/>
            <a:ext cx="8288089" cy="1569660"/>
          </a:xfrm>
          <a:prstGeom prst="rect">
            <a:avLst/>
          </a:prstGeom>
        </p:spPr>
        <p:txBody>
          <a:bodyPr wrap="square">
            <a:spAutoFit/>
          </a:bodyPr>
          <a:lstStyle/>
          <a:p>
            <a:pPr algn="ctr"/>
            <a:r>
              <a:rPr lang="es-CO" sz="3200" dirty="0"/>
              <a:t>Todos los seres humanos tenemos nuestros días contados. Tú sabes cuándo naciste, pero no sabes </a:t>
            </a:r>
            <a:r>
              <a:rPr lang="es-CO" sz="3200" i="1" u="sng" dirty="0"/>
              <a:t>cuando y donde morirás</a:t>
            </a:r>
            <a:r>
              <a:rPr lang="es-CO" sz="3200" dirty="0"/>
              <a:t>. </a:t>
            </a:r>
          </a:p>
        </p:txBody>
      </p:sp>
      <p:sp>
        <p:nvSpPr>
          <p:cNvPr id="8" name="7 Rectángulo"/>
          <p:cNvSpPr/>
          <p:nvPr/>
        </p:nvSpPr>
        <p:spPr>
          <a:xfrm>
            <a:off x="765175" y="5445224"/>
            <a:ext cx="7767265" cy="830997"/>
          </a:xfrm>
          <a:prstGeom prst="rect">
            <a:avLst/>
          </a:prstGeom>
        </p:spPr>
        <p:txBody>
          <a:bodyPr wrap="square">
            <a:spAutoFit/>
          </a:bodyPr>
          <a:lstStyle/>
          <a:p>
            <a:pPr algn="ctr"/>
            <a:r>
              <a:rPr lang="es-CO" sz="2400" b="1" dirty="0">
                <a:solidFill>
                  <a:srgbClr val="FF0000"/>
                </a:solidFill>
              </a:rPr>
              <a:t>HEBREOS </a:t>
            </a:r>
            <a:r>
              <a:rPr lang="es-CO" sz="2400" b="1" dirty="0" smtClean="0">
                <a:solidFill>
                  <a:srgbClr val="FF0000"/>
                </a:solidFill>
              </a:rPr>
              <a:t>9:27</a:t>
            </a:r>
            <a:r>
              <a:rPr lang="es-CO" sz="2400" dirty="0" smtClean="0"/>
              <a:t>.</a:t>
            </a:r>
            <a:r>
              <a:rPr lang="es-CO" dirty="0" smtClean="0"/>
              <a:t>  </a:t>
            </a:r>
            <a:r>
              <a:rPr lang="es-CO" sz="2400" dirty="0" smtClean="0"/>
              <a:t>«</a:t>
            </a:r>
            <a:r>
              <a:rPr lang="es-CO" sz="2400" b="1" dirty="0" smtClean="0"/>
              <a:t>ESTA </a:t>
            </a:r>
            <a:r>
              <a:rPr lang="es-CO" sz="2400" b="1" dirty="0"/>
              <a:t>ESTABLECIDO</a:t>
            </a:r>
            <a:r>
              <a:rPr lang="es-CO" sz="2400" dirty="0"/>
              <a:t> AL </a:t>
            </a:r>
            <a:r>
              <a:rPr lang="es-CO" sz="2400" b="1" dirty="0"/>
              <a:t>HOMBRE QUE MUERA UNA </a:t>
            </a:r>
            <a:r>
              <a:rPr lang="es-CO" sz="2400" b="1" dirty="0" smtClean="0"/>
              <a:t>VEZ, Y</a:t>
            </a:r>
            <a:r>
              <a:rPr lang="es-CO" sz="2400" dirty="0"/>
              <a:t> DESPUES EL </a:t>
            </a:r>
            <a:r>
              <a:rPr lang="es-CO" sz="2400" dirty="0" smtClean="0"/>
              <a:t>JUICIO»</a:t>
            </a:r>
            <a:endParaRPr lang="es-CO" sz="2400" dirty="0"/>
          </a:p>
        </p:txBody>
      </p:sp>
    </p:spTree>
    <p:extLst>
      <p:ext uri="{BB962C8B-B14F-4D97-AF65-F5344CB8AC3E}">
        <p14:creationId xmlns:p14="http://schemas.microsoft.com/office/powerpoint/2010/main" val="24449888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80">
                                          <p:stCondLst>
                                            <p:cond delay="0"/>
                                          </p:stCondLst>
                                        </p:cTn>
                                        <p:tgtEl>
                                          <p:spTgt spid="3">
                                            <p:txEl>
                                              <p:pRg st="0" end="0"/>
                                            </p:txEl>
                                          </p:spTgt>
                                        </p:tgtEl>
                                      </p:cBhvr>
                                    </p:animEffect>
                                    <p:anim calcmode="lin" valueType="num">
                                      <p:cBhvr>
                                        <p:cTn id="8" dur="1822" tmFilter="0,0; 0.14,0.36; 0.43,0.73; 0.71,0.91; 1.0,1.0">
                                          <p:stCondLst>
                                            <p:cond delay="0"/>
                                          </p:stCondLst>
                                        </p:cTn>
                                        <p:tgtEl>
                                          <p:spTgt spid="3">
                                            <p:txEl>
                                              <p:pRg st="0" end="0"/>
                                            </p:txEl>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
                                            <p:txEl>
                                              <p:pRg st="0" end="0"/>
                                            </p:txEl>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
                                            <p:txEl>
                                              <p:pRg st="0" end="0"/>
                                            </p:txEl>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
                                            <p:txEl>
                                              <p:pRg st="0" end="0"/>
                                            </p:txEl>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
                                            <p:txEl>
                                              <p:pRg st="0" end="0"/>
                                            </p:txEl>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3">
                                            <p:txEl>
                                              <p:pRg st="0" end="0"/>
                                            </p:txEl>
                                          </p:spTgt>
                                        </p:tgtEl>
                                      </p:cBhvr>
                                      <p:to x="100000" y="60000"/>
                                    </p:animScale>
                                    <p:animScale>
                                      <p:cBhvr>
                                        <p:cTn id="14" dur="166" decel="50000">
                                          <p:stCondLst>
                                            <p:cond delay="676"/>
                                          </p:stCondLst>
                                        </p:cTn>
                                        <p:tgtEl>
                                          <p:spTgt spid="3">
                                            <p:txEl>
                                              <p:pRg st="0" end="0"/>
                                            </p:txEl>
                                          </p:spTgt>
                                        </p:tgtEl>
                                      </p:cBhvr>
                                      <p:to x="100000" y="100000"/>
                                    </p:animScale>
                                    <p:animScale>
                                      <p:cBhvr>
                                        <p:cTn id="15" dur="26">
                                          <p:stCondLst>
                                            <p:cond delay="1312"/>
                                          </p:stCondLst>
                                        </p:cTn>
                                        <p:tgtEl>
                                          <p:spTgt spid="3">
                                            <p:txEl>
                                              <p:pRg st="0" end="0"/>
                                            </p:txEl>
                                          </p:spTgt>
                                        </p:tgtEl>
                                      </p:cBhvr>
                                      <p:to x="100000" y="80000"/>
                                    </p:animScale>
                                    <p:animScale>
                                      <p:cBhvr>
                                        <p:cTn id="16" dur="166" decel="50000">
                                          <p:stCondLst>
                                            <p:cond delay="1338"/>
                                          </p:stCondLst>
                                        </p:cTn>
                                        <p:tgtEl>
                                          <p:spTgt spid="3">
                                            <p:txEl>
                                              <p:pRg st="0" end="0"/>
                                            </p:txEl>
                                          </p:spTgt>
                                        </p:tgtEl>
                                      </p:cBhvr>
                                      <p:to x="100000" y="100000"/>
                                    </p:animScale>
                                    <p:animScale>
                                      <p:cBhvr>
                                        <p:cTn id="17" dur="26">
                                          <p:stCondLst>
                                            <p:cond delay="1642"/>
                                          </p:stCondLst>
                                        </p:cTn>
                                        <p:tgtEl>
                                          <p:spTgt spid="3">
                                            <p:txEl>
                                              <p:pRg st="0" end="0"/>
                                            </p:txEl>
                                          </p:spTgt>
                                        </p:tgtEl>
                                      </p:cBhvr>
                                      <p:to x="100000" y="90000"/>
                                    </p:animScale>
                                    <p:animScale>
                                      <p:cBhvr>
                                        <p:cTn id="18" dur="166" decel="50000">
                                          <p:stCondLst>
                                            <p:cond delay="1668"/>
                                          </p:stCondLst>
                                        </p:cTn>
                                        <p:tgtEl>
                                          <p:spTgt spid="3">
                                            <p:txEl>
                                              <p:pRg st="0" end="0"/>
                                            </p:txEl>
                                          </p:spTgt>
                                        </p:tgtEl>
                                      </p:cBhvr>
                                      <p:to x="100000" y="100000"/>
                                    </p:animScale>
                                    <p:animScale>
                                      <p:cBhvr>
                                        <p:cTn id="19" dur="26">
                                          <p:stCondLst>
                                            <p:cond delay="1808"/>
                                          </p:stCondLst>
                                        </p:cTn>
                                        <p:tgtEl>
                                          <p:spTgt spid="3">
                                            <p:txEl>
                                              <p:pRg st="0" end="0"/>
                                            </p:txEl>
                                          </p:spTgt>
                                        </p:tgtEl>
                                      </p:cBhvr>
                                      <p:to x="100000" y="95000"/>
                                    </p:animScale>
                                    <p:animScale>
                                      <p:cBhvr>
                                        <p:cTn id="20" dur="166" decel="50000">
                                          <p:stCondLst>
                                            <p:cond delay="1834"/>
                                          </p:stCondLst>
                                        </p:cTn>
                                        <p:tgtEl>
                                          <p:spTgt spid="3">
                                            <p:txEl>
                                              <p:pRg st="0" end="0"/>
                                            </p:txEl>
                                          </p:spTgt>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42" presetClass="entr" presetSubtype="0" fill="hold" grpId="0" nodeType="clickEffect">
                                  <p:stCondLst>
                                    <p:cond delay="0"/>
                                  </p:stCondLst>
                                  <p:childTnLst>
                                    <p:set>
                                      <p:cBhvr>
                                        <p:cTn id="24" dur="1" fill="hold">
                                          <p:stCondLst>
                                            <p:cond delay="0"/>
                                          </p:stCondLst>
                                        </p:cTn>
                                        <p:tgtEl>
                                          <p:spTgt spid="8"/>
                                        </p:tgtEl>
                                        <p:attrNameLst>
                                          <p:attrName>style.visibility</p:attrName>
                                        </p:attrNameLst>
                                      </p:cBhvr>
                                      <p:to>
                                        <p:strVal val="visible"/>
                                      </p:to>
                                    </p:set>
                                    <p:animEffect transition="in" filter="fade">
                                      <p:cBhvr>
                                        <p:cTn id="25" dur="1000"/>
                                        <p:tgtEl>
                                          <p:spTgt spid="8"/>
                                        </p:tgtEl>
                                      </p:cBhvr>
                                    </p:animEffect>
                                    <p:anim calcmode="lin" valueType="num">
                                      <p:cBhvr>
                                        <p:cTn id="26" dur="1000" fill="hold"/>
                                        <p:tgtEl>
                                          <p:spTgt spid="8"/>
                                        </p:tgtEl>
                                        <p:attrNameLst>
                                          <p:attrName>ppt_x</p:attrName>
                                        </p:attrNameLst>
                                      </p:cBhvr>
                                      <p:tavLst>
                                        <p:tav tm="0">
                                          <p:val>
                                            <p:strVal val="#ppt_x"/>
                                          </p:val>
                                        </p:tav>
                                        <p:tav tm="100000">
                                          <p:val>
                                            <p:strVal val="#ppt_x"/>
                                          </p:val>
                                        </p:tav>
                                      </p:tavLst>
                                    </p:anim>
                                    <p:anim calcmode="lin" valueType="num">
                                      <p:cBhvr>
                                        <p:cTn id="27"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8"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339752" y="404665"/>
            <a:ext cx="4248472" cy="2592288"/>
          </a:xfrm>
        </p:spPr>
        <p:txBody>
          <a:bodyPr>
            <a:normAutofit fontScale="70000" lnSpcReduction="20000"/>
          </a:bodyPr>
          <a:lstStyle/>
          <a:p>
            <a:pPr marL="0" indent="0" algn="ctr">
              <a:buNone/>
            </a:pPr>
            <a:r>
              <a:rPr lang="es-CO" b="1" i="1" dirty="0"/>
              <a:t>Una oportunidad, y el juicio</a:t>
            </a:r>
            <a:r>
              <a:rPr lang="es-CO" b="1" i="1" dirty="0" smtClean="0"/>
              <a:t>. </a:t>
            </a:r>
          </a:p>
          <a:p>
            <a:pPr marL="0" indent="0" algn="ctr">
              <a:buNone/>
            </a:pPr>
            <a:r>
              <a:rPr lang="es-CO" dirty="0" smtClean="0"/>
              <a:t>Dios </a:t>
            </a:r>
            <a:r>
              <a:rPr lang="es-CO" dirty="0"/>
              <a:t>ha escogido darle vida al hombre, pero una sola vida, una oportunidad, un chance; no hay reencarnación. </a:t>
            </a:r>
            <a:r>
              <a:rPr lang="es-CO" i="1" dirty="0"/>
              <a:t>“Y de la manera que está establecido para los hombres que mueran una sola vez, y después de esto el juicio,” </a:t>
            </a:r>
            <a:r>
              <a:rPr lang="es-CO" b="1" i="1" dirty="0">
                <a:solidFill>
                  <a:srgbClr val="FF0000"/>
                </a:solidFill>
              </a:rPr>
              <a:t>Hebreos </a:t>
            </a:r>
            <a:r>
              <a:rPr lang="es-CO" b="1" i="1" dirty="0" smtClean="0">
                <a:solidFill>
                  <a:srgbClr val="FF0000"/>
                </a:solidFill>
              </a:rPr>
              <a:t>9:27</a:t>
            </a:r>
            <a:endParaRPr lang="es-CO" dirty="0">
              <a:solidFill>
                <a:srgbClr val="FF0000"/>
              </a:solidFill>
            </a:endParaRPr>
          </a:p>
        </p:txBody>
      </p:sp>
      <p:sp>
        <p:nvSpPr>
          <p:cNvPr id="4" name="3 Rectángulo"/>
          <p:cNvSpPr/>
          <p:nvPr/>
        </p:nvSpPr>
        <p:spPr>
          <a:xfrm>
            <a:off x="2987824" y="3501008"/>
            <a:ext cx="3456384" cy="3970318"/>
          </a:xfrm>
          <a:prstGeom prst="rect">
            <a:avLst/>
          </a:prstGeom>
        </p:spPr>
        <p:txBody>
          <a:bodyPr wrap="square">
            <a:spAutoFit/>
          </a:bodyPr>
          <a:lstStyle/>
          <a:p>
            <a:pPr algn="ctr"/>
            <a:r>
              <a:rPr lang="es-CO" sz="2400" dirty="0"/>
              <a:t>Cada uno de nosotros seremos juzgados después de esta vida, unos para condenación y otros para galardón. Es en esta vida donde tú puedes decidir, si renuncias a ti mismo y le das tu vida, o la vives para tus deseos.</a:t>
            </a:r>
            <a:br>
              <a:rPr lang="es-CO" sz="2400" dirty="0"/>
            </a:br>
            <a:r>
              <a:rPr lang="es-CO" dirty="0"/>
              <a:t/>
            </a:r>
            <a:br>
              <a:rPr lang="es-CO" dirty="0"/>
            </a:br>
            <a:endParaRPr lang="es-CO" dirty="0"/>
          </a:p>
        </p:txBody>
      </p:sp>
      <p:pic>
        <p:nvPicPr>
          <p:cNvPr id="2050" name="Picture 2" descr="http://t1.gstatic.com/images?q=tbn:ANd9GcScJET9_PQ3NmPbItvqlyIz9QRJ75cwLoRQQETllfAmLKkg6uGZ"/>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8353" y="3645024"/>
            <a:ext cx="2466975" cy="2592288"/>
          </a:xfrm>
          <a:prstGeom prst="rect">
            <a:avLst/>
          </a:prstGeom>
          <a:noFill/>
          <a:extLst>
            <a:ext uri="{909E8E84-426E-40DD-AFC4-6F175D3DCCD1}">
              <a14:hiddenFill xmlns:a14="http://schemas.microsoft.com/office/drawing/2010/main">
                <a:solidFill>
                  <a:srgbClr val="FFFFFF"/>
                </a:solidFill>
              </a14:hiddenFill>
            </a:ext>
          </a:extLst>
        </p:spPr>
      </p:pic>
      <p:sp>
        <p:nvSpPr>
          <p:cNvPr id="5" name="AutoShape 6" descr="data:image/jpeg;base64,/9j/4AAQSkZJRgABAQAAAQABAAD/2wCEAAkGBhQSEBUSExQUFRUWFhgaFhUXFxUXGBwaGBgcGBgdGBgXHiYeFxojHBcUIDAgJScpLC0sFx4xNTAqNSYrLCkBCQoKDgwOGg8PGi0fHCQ0NCwsKiwwKSosLCwsLCksLCksKSwtLCwsLCwqLCwpKSksKSkpLCksLCksLCwsLCkpLP/AABEIAI8AoAMBIgACEQEDEQH/xAAbAAACAwEBAQAAAAAAAAAAAAAFBgMEBwIBAP/EAEkQAAEDAgMDBwcIBgoDAQAAAAECAxEABAUSIQYxQRMiUWFxgZEHMlJyocHSFCNCU4KSsdFik6LC4fAVJCUzVGODlLLxQ3PiFv/EABoBAAMBAQEBAAAAAAAAAAAAAAIDBAEFAAb/xAAqEQACAgEDAwQBBAMAAAAAAAAAAQIRAxIhMQQiQRNRYfCBQpGx8TJxof/aAAwDAQACEQMRAD8AzZQ5p9b3V84Pmld341ecttPte6vLliGj2e+u0+DnIAwa9FSluK8KKW4hqR6hUU57G4jlcFJkUSwa7yLFA47UGmbFtm//AGPcR0Nx+sTWQ4PZh5xKSJyyVDpA/kU+4ziJcwp1O+cnsWD7qUNi0/1gnfDatO8UiMdKY+T1NDlh7SssRzDppECOobori4tBqlSQQdCFDQ+NW0tlMAQRJI+0I/CPCrAuuVbI/SJmeiARqOkGo9WVS42LdMGjPndmVG4U2kwgQcx9FW4etvHdTBZ7MMFBbVnM7lE7j2bqYWQAoSBBIzTru/k+Nci1ECTBkyQYEEGPAgHvo59S4+H+BccCZnWO4Aq3VvzIJgK4z0H86o4fjT1qvlWHFNq3SI1G+CDoRoNK0jHLUOMOJ3wiQTHASN1ZdfIhPfT4z9THYmcNEqHnDvLNdJ0ebZe64LavFGnso4jypWj6IdadaPHKEuD2ZT7Kx5KqlbXBkUEIWbKTNqsdorBalKbuW0qKcsLzNnr88AVNiZabtuWcfa5GUozBWcZlbp5OY3caxJxE6jvHRXXKEMrTJAKkyBuJEwSOMU305LyK1p+DY9nXWc7jjLrbqoEZFAlIO8kbx/3Ue0YU7vAOsA8YnprF2cRcZOZpxbZOhKFKSSOuN46qKWu3t8jdcrPrhC/+QNeTalb3Me6o13DdhmLVk3OIc470szpPAKjzldW4ddR4hsnZoSq7vQGGlQUWrZhStPEE+iN3Eij+IXSU57+51Smfk7Z3JA3OFPpKI0ms+f5S+cXd3JJbTJA4BPADrOlApyfc399kG4pbIBbSJtl5F2zBYSc3NLhXIBASSD5qpzbiRS263FMd2M6iYA6ANwHADsoXc2tWw2VMlcfIKr4LirK2KrLTWsxDJa4uVWq0er7CKIbHsAvLUOLZ8ZTNKmHE5iOlJp02Hb+cc/8AX+8KVk2ix+PeSGJVsskwqNOaNf4g+FQ2RWRzCkiSNwiePBJ3615cuqS6YJAGXjA3dnvqRt4hPN5vE6aa8SSD+NQWy7yT3iihvMNTpwJE9nRVBeJFS06SUpVoFwDMRKSJJHvozlSpsFYBBTJkTwncPdQ95xvOkJCChQEkLjLJA83s1+yaDUMojfdz2zigCnmLEHfoKzjGEy2FR9LXwrUsRaSGHMoAGRW6InL1Vl+LaND1vdT8T7WT5l3IDJFTNI1rhtM1ftreTVGNeSab8HLLcVNd2QDJUNUlSe4wdKut2tWru1i3JO4rSD4GmNoXQnXbcAdtRIRRLFLeAI3Toe6qrLVDptm3SNS2uxpV3ei3Blts6jgVfkN1E8cayW6WU6DKkmOJOo8AfbSts4j5xJJ1W4AT1rVr+JrR8SwwqcfUlOYtJcUhEiVLTPJgA79QJ7KkyTUK9kPxrXfuwTY4BZN25XcFSnB5yQuAkncAE6qVS3tXgLbLieSXnStObKSCpBmMqinQ0AtW3xcBq4zpI1Un6QkaEx1keNM19hYQhtGspQJ3nUkqPeZmpemzZHlqT2Luo6aEcWqInXTMcKGvIpjvrWg1yxXYTs5TiRYW3LncafdimPnF+p+8KSMFb+eA6jWhbGo+cX6nvFKyvtYeJd6LlyiHiesaiZ0AjcRpXiYAG45gevpncDpp00SfebzlKkgq0+iknUaddU7QJIPL5UncCM6REa79BrXN1HRoIZSlAgSQkQBv3dJNDn0OF2SFFsmShTYVoAOgKkyD40dLJygJA0AiSYjtHVQt61dzlaSoCQcoWFAjSQAYy7j96hsOji7Cfk7uUQnIoRlKdY6IFZfjrUNJ9f3GtYvjmZclJTzVaGCd3UazTaNiGU+v7jVGHdMnz8oW2k8fGjuHsyJFCmG4M00YRZ7o3VatkRPkt2mHTwqxi+HRbkRrmSfYaaMJw6Ek5AshJIQTlBIEgE8KV8Exp2+Q7yjSEcmpIBQCkSQqQRJ1GWe81L6vfpHen26hOv7WAmd0+6qqbSOFNOMYfoO33VXZswRB7qt1UifSUMSuFoWAk5cpB7CN3up0x3bS2urDlRLd4lQCwFKSo5tFFB3KQTqU76U8Vtj0b+iosE2Yeul8my2pRnWNwHSo7hQPHCUVr4MjOcZdo2eT/D2HUucrlDjgyoU4rzzIJSJMzoOdRzEbAyR0ademlXsC8lqGQDcOkq05jcRpr5539woljyGkuISknM4V80n0QFH8T4VDNQU7xouhKco1NmeYhYEUuXzG+tExK1EGlDFraKfjyWLnCgJgbX9YHqqrQNk2eev1R/ypIwFP9Y09FVaDss1z1+r76PM+xgYV3oJPYalapKoV0SN3YeyqljYlwEgqTB+knLM66ZTr/Gpb2eVV29R+j17qjJ00njEgpPXu4VzLOnQUuX+TSCNdQNT+XUKG3CkqcS6UmU6DnEDSeCkjTnHXsouSnICvLEDVURqBxPbVVtKFOaJaLZT5wKZzTu0O6Nd1CpGuJC+4FsOECOaoRIO4dWlZztM38ykR9P3GtRubYJacA3QriTw66z7ae3+ZT6/uNU9OybqELuHWmbTiN1N2zltrFAcOtoI9lO2DWwkKH8mqsjJIqy5tbiqrDDg+0ElwupQCtOZIBTJlMjUwayFO2Nwm5VcpKApYhSAgBtQAgS2IHAa79N9ab5WniMMbRlBCrgc4nUFLZOg4yJHVWNKTUfLsoeyo1C0d+VWrb+UJK80pSTAIOUxMnhUQsoq35P2s2GI6nHR7QffRF206u2qY5dkL9Pck2c8nS7iHrgqbbPmpiFqHf5o6zrWgsobtmw2yhKEjgkces8T11Le3saflSdtXtWm2RmVqo+aOn+FZ3ZWeUVjVlvaLa1FsgrdVHQkecT0Ae+gGydq9eOfLnQUggpt2hOidxUemd3j1UM2Q2PcxN35deyGJ+bb9OOgfV9fHWnvH9q2LJneEJAgQNTGgAA/Csnt2xCjK+6R47s8Il1eXqEFXfOgpUxt3CUyhy4czTHMIXHaAmI76RtqvKC/eEpTLbXog6q61EfgKDYRh3Kr50hCdVkdHQOs7qyGN+5k8g0YXh4bvlICgoAKhQ3KSYKVDtEHvp42daha+z30oYGorvSogCUq0G4aAADqAAHdTbbPKbJKY10Miiz8UZi/ysu3NqsrUcpInQg9AHhVdbCgJyqBiPNO/w7KlTjbg3pT7fzqT+nFegPE1z3GRepwZPdJ+bREyMu7NPm8cs0NcQI1O4biJ109Mb6vN43+h+1/CpRjIP0VeIoKkhmqL8kVoAbdYBSYzDTL3+bpNKG0jHzSfXH4GnN3EklJEKkiOFLm0rMsp9cfgap6d77kvUcbADDLadPCnHA2oIoHhVmSJpswy2p2WW4jHETfLPdnLbMgGOe4dNJMITr2BWnXWW5K2jypYVNi48CokFlJSTzQlK1HmjpJUKynBcML1yw1uDriUgnUQVBJ06taRFjZqnRsuxuCcjhrCFDnKRyiu1znf8Smu37eDTbf2sJEfRAHgIoHcsTXtQaRJiuIpaSVuEQJM0sYRsab175deyGSZZtzvWngV+iknhvPUN7MzgYfUHnx82kyhs/TI3KUPR6uNR7R48hltTizASOz+Y99W3+mJI993wV9rdrW7VvMYAGiEJjWNAAOArD9odo3Lx0uL0A81PAD8+uotpNoV3bxcM5foJ6B+dU7O3UtQSkEqJAAG8k17jZAOV7sI4Hgbl04G2xJ+keCRxJNaGnZsNNJaQCekxzlK6dPYOAq/scGbVkMBl9TqzK1BKTKt0DXzRw8adGEttLAn51Scx3cxPSeudO6k5M0ca3HY8TmLeyvk8cDnLOqDYggIiVa8TrCaYcTwNhpBJWsH0jEd+6k7HfKrLpathoDGc8SOgVeucaHySbtfJpUNCM2bwG+uXn6yb2S/0X4ej/U3sfW60LWUJUCoCQBrKelPSOnoqwbQis+fu2mXEXNtctrWhUhCkrST0gzpqNK03DcetHrZu4U6hrlB5qzGVQMKE8YPsiqMcpSXyBlhGEtuCom1qQW1EWsTsjuu7c/6iB+JqcPWp1+U2/61v86OmAnEEJtarY3ZS0B+kPfTMhDB3PMn/UR+dev4ahYgLQdZ85P51sbTMlTQqYXZxFMtixBqe3wSOI7jNEmbCKKe4MajyJ3lOY/sq4ggf3ZPWOUTpWVeT2TidiCnQO6ab/OM9cH8K1ryvDLhL2/VTQ/bHsrPvJ9Yf2ph4BBi3LhA4Typ169RQJUgZyvc3B4CKCXVvB6qPrb0qq7ZTXhsGqB2LYhHVGgFYR5QtrTcPFlB+bQqD+kR7hTn5RdqywgoSeeuQnqHE1jszrxNXxjpj8kE5W6O208a1vyPbPMhQuHhmcUDyLYB0TJBWe0ggHoBrMMHsOWeS3uBkqO+EpGZZ7kg084Xtd8lvnF5k8kMoQlKQZbyw2Afownf1zU3UZHjitI7p8aySdmkbabXosk5UoGY+bET3Cku2x9aGXX3lAOvyBJkITGkgceqrOOJssQbL7erwHm548ZOlZjiNwsnISISdwMie3jXGUXmlu/vwduOnDDj+y7hu0SrcnkUoKjvWtIUT3HdVnEdqrm4GV0oOmkNoBA6jGlB7W3cbWhUROonUHgdKO2+HlagEpJJ3xVctCdszBjlNO3XwQbObOm4fS2QdTrHR20+Yrh1sw0i2TyhQ3m10USVGVHeOPsFXNlcMbCVOAIWGkJykAEcqSZIUNTlA6Yk1BeuuKVIaQe0LP4KFP6aTlc/2IesUYS0LxyLimLf0HfuD4qpXmGsqSQjOFcCUab+o00KS99Q0e5wfvVFDvG3b+85+dUNsljs7EG5skoVlKxunzFVGlCfrAPsr9wp0xDAuVVnUyQQIhLhA07Umk9S2xpyR/WHh9mktHUwuM18/k+SY3Pgd7o91TIvHB5t0R/qOiqxca+rX+sHwVwVtei4PtoP7teKdC+2XHsRfUMpusw6C8ojwVUNu+62sONvBKwCAtLqUqg8AQQYquVtdDviivJZ/wA3wQffWG+nFrcLN7eX6DpePadLmYe2RV1nyn4lIAuST1hr3iKVXuT+iVk9aUj8FGodOivAehD2X38Fza3FflN24sapByo7BoKDz7KtBrq1NVnU766ckfLJ2NHk4si/cutII5RVs8Gp3Zyndr0jMO+qOJ7OXDS8jjS21kxlIIJk8OnXooRhmKLYdQ80opWggpV1j+fbWl3/AJZBdW/IvNJlSYVIzJn0kneg8dN1JaUtmNTrdCG3cqZBbhTbgJk84KI3ZTPCu8MYK1yZIGpPXwqC4xNTqsyjmI0k74HT00bwC4TMGAFaKmMpH6QP47xSJ9PzpZTj6imnJDZaeTm5uWk3IW2jmgtoWScwOsymcgPXTNs7skllvNcwlUzlCgZ6iU/R/GjmCXTabJohSEoQlKJnQQOk8T11NYpt7lZSl9KlDehJ19u8dlSvFjVKT4LX1OVqTXDA2K4o2JSlTTYJmEgJExE80b6WX7RKzPylA7HFCtVt9m7dBnkkE9KucfbQ/Fti2HZUhIbX1eae0cO6qdSWyIavdmcf0fG67H68/nXwslf4tP8AuP8A6orfYG00vI6rIroKVkdxAgiq3yK2+tT91fw1tnqKgsl/4sf7hPxUNxvDHA2C26las30XWpiDr51GlWVqf/Mj7rnw1GbC0+tR91z4axu/6DhJwla/kSDb3O7lO4uNA+BNcm3ufST+sZ/Oi2PYIhTuZpxspgD6cyBroU0DVh6Prmv2/gpbR28U1NJp/wDT5Vi/M80/aZPvrk2tx6I8GjXC7Bv61rwc+Co1Ycj65rwX8FYPSf1khtLj0B91o1WdsHQCpSSBx0AFfHD2/rmv2/grz+j0fXNft/DXgqf1kbyecZMCP+gO2hzytfdVy6cAUYFUHla11ZHxMeSOK9FczUqKSlbGl+wtCtQSN5/nvpzs7BhkhGTlXDwOsdvAUH2WbABXGo0HcJozszqpbh1UZHvrZR2Nixpwa+S2VtqGVpQSFhGh13EdChvBohbbKvqeAbLuRCv712AoH0mlakjQGNx3GlhLhzOHqnwrVMPxKbdqDMISD6wABqHJiTdsvw5ZLtQYQ4QkBRkgamIk9McKjdu0jeaFO3R6a9trJbmqQAPSJ/k1iN2ie4gpt0ZVCeg8R2UnY3cIaBQ02px70SAEgcFKIO48Bv7KbL4ckYDfKmCVLUrKhIG8kCVK7AKrbAYk26HWyEFYWoqWAfnOJVBHNGoATwoYzTlR6UXp1UKuGvoDY5cOKcMk5GEJSJ3Ac4SB01Obi19C4/Vo+KnfFdmAvnNZUHiCJSezooGcBXOq0fdNMYuO/AALtr9Vcn7DfxUnYns62nMtPL5dSQptAIEzwWZrU0YCo/8AkR9yurjZYuIUhTgKVCDzI0PWNaByRRhlLG7Rh6kMdL33EfFUS02/S991HxVoOPeShaAVsuZ0jUpMBQ7CdCPA0pnZyd7hHdWKSZ3sN5VcKf7AY8h/nfdR8Vcwx0P+Df50Z/8Aywn+9P3RXZ2TR9arwFbZT6OT2/g//9k="/>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dirty="0"/>
          </a:p>
        </p:txBody>
      </p:sp>
      <p:pic>
        <p:nvPicPr>
          <p:cNvPr id="2058" name="Picture 10" descr="http://www.jcteck.com/images/curso-avanzado-13.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876256" y="139141"/>
            <a:ext cx="2193209" cy="2353755"/>
          </a:xfrm>
          <a:prstGeom prst="rect">
            <a:avLst/>
          </a:prstGeom>
          <a:noFill/>
          <a:extLst>
            <a:ext uri="{909E8E84-426E-40DD-AFC4-6F175D3DCCD1}">
              <a14:hiddenFill xmlns:a14="http://schemas.microsoft.com/office/drawing/2010/main">
                <a:solidFill>
                  <a:srgbClr val="FFFFFF"/>
                </a:solidFill>
              </a14:hiddenFill>
            </a:ext>
          </a:extLst>
        </p:spPr>
      </p:pic>
      <p:pic>
        <p:nvPicPr>
          <p:cNvPr id="2060" name="Picture 12" descr="http://t3.gstatic.com/images?q=tbn:ANd9GcR2DxlkV1xb32ogaWnxaQ8wnmDkKIqW-u9ToODZImgyGd73RdI-"/>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160339"/>
            <a:ext cx="2286447" cy="2332558"/>
          </a:xfrm>
          <a:prstGeom prst="rect">
            <a:avLst/>
          </a:prstGeom>
          <a:noFill/>
          <a:extLst>
            <a:ext uri="{909E8E84-426E-40DD-AFC4-6F175D3DCCD1}">
              <a14:hiddenFill xmlns:a14="http://schemas.microsoft.com/office/drawing/2010/main">
                <a:solidFill>
                  <a:srgbClr val="FFFFFF"/>
                </a:solidFill>
              </a14:hiddenFill>
            </a:ext>
          </a:extLst>
        </p:spPr>
      </p:pic>
      <p:pic>
        <p:nvPicPr>
          <p:cNvPr id="2062" name="Picture 14" descr="http://t2.gstatic.com/images?q=tbn:ANd9GcT4UxcRn74RbOznIP4ecx74NtaRhC29wlBEzcH-vGMrNj0odKzQ"/>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660232" y="3645024"/>
            <a:ext cx="2232248" cy="25922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54534047"/>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7"/>
            <a:ext cx="8229600" cy="2592288"/>
          </a:xfrm>
        </p:spPr>
        <p:txBody>
          <a:bodyPr>
            <a:normAutofit fontScale="92500" lnSpcReduction="10000"/>
          </a:bodyPr>
          <a:lstStyle/>
          <a:p>
            <a:pPr marL="0" indent="0">
              <a:buNone/>
            </a:pPr>
            <a:r>
              <a:rPr lang="es-CO" dirty="0"/>
              <a:t>Tu hoy puedes ser Joven y puedes pensar que tienes una vida por delante, pero solo Dios sabe cuando te llamara de vuelta a casa y entonces serás juzgado por lo que hiciste mientras estuviste en el cuerpo, y la misma palabra de Dios que has desechado será la que te juzgue; </a:t>
            </a:r>
            <a:endParaRPr lang="es-CO" dirty="0" smtClean="0"/>
          </a:p>
        </p:txBody>
      </p:sp>
      <p:sp>
        <p:nvSpPr>
          <p:cNvPr id="4" name="3 Rectángulo"/>
          <p:cNvSpPr/>
          <p:nvPr/>
        </p:nvSpPr>
        <p:spPr>
          <a:xfrm>
            <a:off x="179512" y="3284984"/>
            <a:ext cx="5472608" cy="4031873"/>
          </a:xfrm>
          <a:prstGeom prst="rect">
            <a:avLst/>
          </a:prstGeom>
        </p:spPr>
        <p:txBody>
          <a:bodyPr wrap="square">
            <a:spAutoFit/>
          </a:bodyPr>
          <a:lstStyle/>
          <a:p>
            <a:r>
              <a:rPr lang="es-CO" i="1" dirty="0">
                <a:latin typeface="Agency FB" pitchFamily="34" charset="0"/>
              </a:rPr>
              <a:t>“</a:t>
            </a:r>
            <a:r>
              <a:rPr lang="es-CO" sz="3200" i="1" dirty="0">
                <a:latin typeface="Agency FB" pitchFamily="34" charset="0"/>
              </a:rPr>
              <a:t>Al que oye mis palabras, y no las guarda, yo no le juzgo; porque no he venido a juzgar al mundo, sino a salvar al mundo. El que me rechaza, y no recibe mis palabras, tiene quien le juzgue; la palabra que he hablado, ella le juzgará en el día postrero</a:t>
            </a:r>
            <a:r>
              <a:rPr lang="es-CO" sz="3200" i="1" dirty="0"/>
              <a:t>.” </a:t>
            </a:r>
            <a:r>
              <a:rPr lang="es-CO" sz="3200" b="1" i="1" dirty="0">
                <a:solidFill>
                  <a:srgbClr val="FF0000"/>
                </a:solidFill>
              </a:rPr>
              <a:t>Juan 12:47-48</a:t>
            </a:r>
            <a:r>
              <a:rPr lang="es-CO" sz="3200" i="1" dirty="0">
                <a:solidFill>
                  <a:srgbClr val="FF0000"/>
                </a:solidFill>
              </a:rPr>
              <a:t> </a:t>
            </a:r>
            <a:r>
              <a:rPr lang="es-CO" sz="3200" dirty="0">
                <a:solidFill>
                  <a:srgbClr val="FF0000"/>
                </a:solidFill>
              </a:rPr>
              <a:t/>
            </a:r>
            <a:br>
              <a:rPr lang="es-CO" sz="3200" dirty="0">
                <a:solidFill>
                  <a:srgbClr val="FF0000"/>
                </a:solidFill>
              </a:rPr>
            </a:br>
            <a:endParaRPr lang="es-CO" sz="3200" dirty="0">
              <a:solidFill>
                <a:srgbClr val="FF0000"/>
              </a:solidFill>
            </a:endParaRPr>
          </a:p>
        </p:txBody>
      </p:sp>
      <p:pic>
        <p:nvPicPr>
          <p:cNvPr id="1026" name="Picture 2" descr="http://www.fraternidadrosacruzmadrid.com/jesusbiblia.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943600" y="3284984"/>
            <a:ext cx="3200400" cy="340005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50596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5"/>
            <a:ext cx="4906888" cy="3312368"/>
          </a:xfrm>
        </p:spPr>
        <p:txBody>
          <a:bodyPr>
            <a:normAutofit fontScale="85000" lnSpcReduction="10000"/>
          </a:bodyPr>
          <a:lstStyle/>
          <a:p>
            <a:pPr marL="0" indent="0">
              <a:buNone/>
            </a:pPr>
            <a:r>
              <a:rPr lang="es-CO" dirty="0" smtClean="0"/>
              <a:t>Dios sacara </a:t>
            </a:r>
            <a:r>
              <a:rPr lang="es-CO" dirty="0"/>
              <a:t>todos los secretos del hombre y lo profundo de los pensamientos de su corazón, y este será juzgado con justicia, un justo juicio</a:t>
            </a:r>
            <a:r>
              <a:rPr lang="es-CO" dirty="0" smtClean="0"/>
              <a:t>; </a:t>
            </a:r>
            <a:r>
              <a:rPr lang="es-CO" b="1" i="1" dirty="0" smtClean="0">
                <a:latin typeface="Agency FB" pitchFamily="34" charset="0"/>
              </a:rPr>
              <a:t>“</a:t>
            </a:r>
            <a:r>
              <a:rPr lang="es-CO" b="1" i="1" dirty="0">
                <a:latin typeface="Agency FB" pitchFamily="34" charset="0"/>
              </a:rPr>
              <a:t>en el día en que Dios juzgará por Jesucristo los secretos de los hombres, conforme a mi evangelio.</a:t>
            </a:r>
            <a:r>
              <a:rPr lang="es-CO" i="1" dirty="0"/>
              <a:t>” </a:t>
            </a:r>
            <a:r>
              <a:rPr lang="es-CO" b="1" i="1" dirty="0">
                <a:solidFill>
                  <a:srgbClr val="FF0000"/>
                </a:solidFill>
              </a:rPr>
              <a:t>Romanos 2:16</a:t>
            </a:r>
            <a:r>
              <a:rPr lang="es-CO" i="1" dirty="0">
                <a:solidFill>
                  <a:srgbClr val="FF0000"/>
                </a:solidFill>
              </a:rPr>
              <a:t> </a:t>
            </a:r>
            <a:endParaRPr lang="es-CO" dirty="0" smtClean="0">
              <a:solidFill>
                <a:srgbClr val="FF0000"/>
              </a:solidFill>
            </a:endParaRPr>
          </a:p>
          <a:p>
            <a:pPr marL="0" indent="0">
              <a:buNone/>
            </a:pPr>
            <a:endParaRPr lang="es-CO" i="1" dirty="0"/>
          </a:p>
        </p:txBody>
      </p:sp>
      <p:sp>
        <p:nvSpPr>
          <p:cNvPr id="2" name="AutoShape 2" descr="data:image/jpeg;base64,/9j/4AAQSkZJRgABAQAAAQABAAD/2wCEAAkGBg8PEBAPDw8PDw8PDg8NDw8PEA8PDw8NFBAVFBQQEhQXHCYeFxkjGRQSHy8gIycpLCwsFR4xNTAqNSYsLykBCQoKDgwOGg8PGSkcFxwpKTUpKSkpKSkpKSkpKSwpKSkpKSkpKSksLCkpLSkpKSkpKSkpKSwpKSwsKSksKSwsKf/AABEIAKUBMgMBIgACEQEDEQH/xAAbAAACAwEBAQAAAAAAAAAAAAAAAQIDBAUGB//EADsQAAICAQIDBQUGBQIHAAAAAAABAhEDBCEFEjEGQVFhcSKBkaGxEzJCUnLBBxQjM9Hh8RUWYmOCovD/xAAaAQEAAwEBAQAAAAAAAAAAAAAAAQIDBAUG/8QAIxEBAQACAgIBBQEBAAAAAAAAAAECEQMhEjFBEyIyUWEUBP/aAAwDAQACEQMRAD8A+tgIZooBiABgAAAAAAAAAwAAAYhgAqGACGgGAAAwCJ4b+KOrrDig3UZ5k5dW2orpFd7bcfgj3MTwfbXSznq9O6uMOer6Qez5ku97qjHmusK045vJx+B8LnJJ8uWN9G28de5O79T0GHs039+U5fqdnW4TolCK23rfxfmzpSic+HHNOm5OLi4HCNbdDStIl0+hukUyZfxkJaqjjoj9kWNkoFVlD0SfcUz4MnutjqQiaYwJ8JUXOx5zNwtqrt14Jf7mfJpe7b0a7/LY9ZLEmYdXo0+730Uy4v0mZvLZMUOkrh67x6nP1nCk7alyvolfsS/b6HotVoGl1flftI4XEW4XW3jfR/6HPZr2v79PGcW0HJJqSXjcbXy6L5HHlja81193k/2O3xnWLdO0+708U+76HE+1cX7LVPo3/bk/yy8H5kT2V9c/hPr1PTZMadvHltePLJWj3Mj5B/CXWL+byQj7DlifPjfdKLTtePXqfX5M9Liu8XFyTWSoQwNGaAABZAAAAEMQWAwEMAAAsBgIdkAGIZIAoBgIaEMAGKwsBxPJdrMbWs0vhPm+XX9j1sThdqsKeTSy6uGWXfWzSX1MuWfa04/ya8K2RoZTBbFl7GcbVXkZQ5FuRFMhVohzFuN2Ussxoou2YjRZnxk+Y0jOr7IuAsZbRKrn6nGtzxvaLFVtbHu9RhtbHk+P8PnKLdW17mc/LOmuFfKOJZpczTppd3Rp+nj5o58ckov2E5RfWNW78u5+mz9Trca0DjJ+1OD8OVmHhXCJ58sMOJOWSbd5GuVQiusnXX0ObFrrbrdjtZ9nr9Nmx2qyLFkXT2Jbcr9P2Pv3ceP4P2Y0mgw88ofaTUU5ZHFSm2u/y9x6bh2ujmxqcHcWk0/I7+Hrq+3Pzcd15T0vEOgN3KqsQgssgx2RsLAlYWRsLIErAVisCVjI2AErCyIwJWOyAwJDIjAYCAAHYgAlFnL4/hlPlUeu7S8ZRaf+TqQDPg5qa2lF2m+nQizc0mXVYcW6LDCuJ4otxlJJptdHVrrTHLimJ9Jx+JhuR1atXZJGeUiuepT6EOci1aRPmLcTMrmQnrFDfr5Lcr0vp1lMnCZ5fUcey9MeNsjj4hkk6yajHC/wqm/qR5z4Pp17TEWM4egUO7LNv9So6uNv81rzNZWVmqtRTqNOppplwEoeB7Sdnua6qt/Hb4MxdlOz60uWWab2UO9dFfU91rtNzMp1WiUYN1s07vvdHNeLvcb45b6Tw5YZ8U4xlzXF18BdldK8eBRfVNr5s5nZ7TSg55GmoO1FdLPTaPHywS95rxbysyqf+i+GNwl6ukwGB1POZQIgShICIWBIBWBAYCGEgdiGEGCENANAgQwAYAwBAIaAEMEBIcS5FUC1AeU7W6vHpsc8k4xcUnKnW/lufLcXaDW6hTz6PQxlgg98knKCe9ezbXN3dEfZO0HDoZ4ck4xkmqakk0/czy0ofYY8mD7N/ZzThy49qTW1eHjZzWTy7dmFtx+328f2f/ibhk+XUQyaepLG5/3MKm+ibSuPR+J9F02ZZIqUWpJq007TT70fIeJdk4pycXNJy5ox5Yw33py3ds+hfw50U8Oljim2+STUW/yvdIz6vppZlJvJ6GOKzPqoKHVb9x19NiXPQ+I8PUl5rdE+NsR5ar5R2s1uo1Of+VwTeKCajNqXJzzbqm1vS6evuPP8Y7EZtNkjHHkWWfsSk+WvZb9qUb2dfE9nreGLFqJyniTk3tJ21Xku42Y4SzUpvHKNvaUVKvSymOU1qtc8bl3jXP4Bg1cJOULzafnWOOSC+zzRpW5PG3U42691Kj6JopzSXM7fjTV+5mThmnjFLpskkltFeSS2OxjSfcaSb7jG261e1+KRJjjEGaM1WZFObE5yjGUbgt2+6zSySlS6kWLS6U/YXJd0V0Xd6mpqjJj1kXJpb71t0NHNZpj0w5Mt0WArAszY7CyNhZYSsLI2FgTsLIgBIdkR2BKxogNMCQ0xJgEJWMimOwJDYgABiGQAYgJEolpTEtAy6xbI43ENKpI7eoVp+W5he5hnN108d6eWfZ/nldd/V7nf0GhjiSjHu6+b8S/JNJCwZVJ7MpqRrba0YX/UN84GDEv6hvnIvGeTkcQ0GOe04p+fejnLgcI7x6G7iOtSddCnBqbMbq1tjLIswYao6WBFGOJpgXxmkZNCZFsgpAXZ6OXQ+a9ruO6nS5mnkmsMp0ku5V4n0mb2OFxnhuPNfPFSVd/iZcnpbD2xdnO0mOeNbrp4nT1HarDjW7v0PIvgMcWZOG0JR+6ullXGsajywXVsy+vlJpp/nlu3pP8AnrH+VgeSeoxR9lvdbP3AW+rl+z6GP6fSLCxcwrO956dhZCx2BKx2QTHYE7CyNjsCaYELHYEx2QsaCEx2RsaYEkMimMBjEFgNAxWNsBxZZZVFk2wIswZY8rr/AOo2tkM+HmXmun+DPKba4Zari8Qy1F/Eq7OzTWSbe/PXuST+r+RfqsXNsPT6JQjS2vqc3flt2bnjpsx6hORryamEeskvVpI4UsE8bc17SSbpdSMcCyyjPLCM2vahavlvw8CfPXSbhGbtY7ljlj3dPmrwK+Fahur6nVzaeL7kQx8MSXNH4GdxvluLzOeOm/TzNUWYtN4GyJrKwyTTJIih2WipZGc7US3ZtlI5mul1M+Sr4Ttg1bVw97PO8Qy3nk+7Fjcv/J9DqavUf1UvywPOzy8yzT/PlWNfpitzkuTsxjnvBe76vd+oFrkByeTp1H1SwsjYWfRvnErHZAYErHZEYErAiSsBpjEMBpjsimSQErHZEaCEkx2RGBIBAwHY2yNgBJMk2VolICLZZFlVk1IhLHxHFT517zN/NRVuTSS62bczuzi63RxmpRfhtXU5s+ruOriu+q0aPWKTtfclbjfrRVreLY9PkUMkWoyinGS8On1Rm0uNY4Y1G69qrdv7zZz+3PCceoWklKU4uEsiXJKUb5lF02v0mdvTuwxmWUxvp31rcM1zQyRe26ezRLR8ThNPllGVWvZaas89wvgWGKp3Nur5pOVLy+C+J6LT48cYrHCKjFKkklQ7Z8mGON1O1uKW9m2DMCwOL26GmEmTixrRZXkn3Fc81ELL2q6TbObr5GyWU5XE8uzMeS9NcJ285xDV1km76QOVVYsS75KWV+smU8U1VzzV3uONer2Nmpx1NR/JCEfkcl/Guye4o+xA1qAjDxaeT6FYrIthZ9E+eWWFkExpgTTGQslYEkOyI7AmMgmSsCQ0RsdgSGiNjCEhkUMCQMVg2AWMimOwGhtkRNkB2KcyNleWRFWhSZycmRrJ4xezX7mjPq72Rlc6OXkz+I6uPjvurdVD7i8EjP2i0TzY8Ki6cJuf/rX7mjUT3L9Rth5/y/Tp/grZuV0Y5XGyxwtNp80aSaS+bO5o9O0t+pzcOsTkdbDqUl1M8JE8m2yPTcoz6mMfXuRn1WqmlcVV9GzkylJu29zW5aZTB1oZe9ljynMwZPMvlnI2tpZkzHE4xqtmX6jV9TzHH+IVCXp8zm5Mum/Hi4ull9rnhH8+ov3JnodTH+rk/VRyOy+lvUY7/Cl8Wd3XwrLkX/UU19m/60392v4rQDSAol7WxpkbCz3XhJ2NMgmOwJpkkVpkrAmmMhZJMCdjsgmNBCdjI2OwJWNMiAE7GmQsdgTsTZGxgFkkyBJAOyLkAmQkWc7WZ7dI06rJyxOfRz8uWuo6eHDfdRexnyyLMsjLKRyWu2RrzS2T8Yp/I6OjccuJ45dGqfc+pzJf24vwte6xcMnl524r+n3yfS/LxN5Wdm4reghHJKO/s7rfqX8P0ru5XKui7kbsuGLk5tK319Cn+bjB9diPCSpxztmvlq1KcocqW9o5eTSZF+Fv03N8eKY30ki2Guh4l7jL8qbs+HBnlcetr1VFGXVno8nJN06kntT3ObruzylbxPl8m7j7vAxywvw1xyny89n1L3PO62Ly5Iw87foj0ur4dkx2pxcfDwfozlaHTXkySf4Y8q9WcmUu9V1Y6101dn8PLJ5P+4l7lsdPtDp+XNzLpOPN7yjh+KsN+Lk/maOI69ZcWJfijafl3UbzXhYwy35yxz7AKAy0u9jY0yFjs9p4idjshY0wJpkrK0x2BYmNMhY0whYmOytMaYFqY7K7GmBZY0yCY7AmmMhZJMBjEhMB2SRBEkAABXnycsW/AipjHqZ80q7l9SmYY3e/juEzhyu7t6GE1NMWVlDRpyI0aDCt5PrdIymO628tRdh065IqUU6XR+PoTyZlFFknZknoot3OUpL8t0vl1OrWvTn9+2LU8St0rk/CKcn8EUrQ5Muzg4J98quv0rf6HXWSEFUVGK8EkkZ5a9XsVuO/bXHL9Rn/AOCYo/mtfi5nbf0KsnD66Tl76Z3sSWRXtuqMes0zjv3fQplhruE5LbquG55cb2nzLwltXvRq0/aRx2mmvNbleoRys0dzLzuPp0al9vQ8T4xDNi5FUm63SqkvE87p8dRl5ybL9NsJvqjPPK5XdMZJ1F2iX9JL1MEo1fmzbpp1CvCzJne4+EfKNjEA0PXjQAew8U0MQANEkIAJIkABBoYAAxoAAkNDABoYAA7GwAAGAAJGTikvZS8WhgUz/Gr4flGXGRyMAOJ3fLNI06Ho/VAAw9rZemjJOjDqtS0mAG99M8Z24er4hK/9THgjPUZIwU3jd/erm+WwAc2V7dskkdTh/FMkMksV83JJwvpdNq/kemxZ+eO6ADXjvww5JHC10OWTS6HJzgBz5e22HpCORkY5HYAY5LtGF9TJlluAF56UpcwgAuq//9k="/>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dirty="0"/>
          </a:p>
        </p:txBody>
      </p:sp>
      <p:pic>
        <p:nvPicPr>
          <p:cNvPr id="1028" name="Picture 4" descr="http://1.bp.blogspot.com/-fXo2uOh4y3Q/UIcSuA3Mv2I/AAAAAAAABO0/2dOOBsZCKo0/s1600/Mujeres-y-los-secretos-e1333039605418.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64088" y="70530"/>
            <a:ext cx="3779912" cy="3214453"/>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3131840" y="3501008"/>
            <a:ext cx="6025852" cy="4031873"/>
          </a:xfrm>
          <a:prstGeom prst="rect">
            <a:avLst/>
          </a:prstGeom>
        </p:spPr>
        <p:txBody>
          <a:bodyPr wrap="square">
            <a:spAutoFit/>
          </a:bodyPr>
          <a:lstStyle/>
          <a:p>
            <a:r>
              <a:rPr lang="es-CO" i="1" dirty="0"/>
              <a:t>“</a:t>
            </a:r>
            <a:r>
              <a:rPr lang="es-CO" sz="2800" b="1" i="1" dirty="0">
                <a:latin typeface="Agency FB" pitchFamily="34" charset="0"/>
              </a:rPr>
              <a:t>El hombre bueno, del buen tesoro del corazón saca buenas cosas; y el hombre malo, del mal tesoro saca malas cosas; mas yo os digo que de toda palabra ociosa que hablen los hombres, de ella darán cuenta en el día del juicio. Porque por tus palabras serás justificado, y por tus palabras serás condenado.</a:t>
            </a:r>
            <a:r>
              <a:rPr lang="es-CO" sz="2800" i="1" dirty="0"/>
              <a:t>”</a:t>
            </a:r>
            <a:r>
              <a:rPr lang="es-CO" sz="2400" i="1" dirty="0"/>
              <a:t> </a:t>
            </a:r>
            <a:r>
              <a:rPr lang="es-CO" sz="2400" b="1" i="1" dirty="0">
                <a:solidFill>
                  <a:srgbClr val="FF0000"/>
                </a:solidFill>
              </a:rPr>
              <a:t>Mateo </a:t>
            </a:r>
            <a:r>
              <a:rPr lang="es-CO" sz="2400" b="1" i="1" dirty="0" smtClean="0">
                <a:solidFill>
                  <a:srgbClr val="FF0000"/>
                </a:solidFill>
              </a:rPr>
              <a:t>12:35-37. La Palabra de Dios es un espejo.</a:t>
            </a:r>
            <a:r>
              <a:rPr lang="es-CO" sz="2800" dirty="0"/>
              <a:t/>
            </a:r>
            <a:br>
              <a:rPr lang="es-CO" sz="2800" dirty="0"/>
            </a:br>
            <a:r>
              <a:rPr lang="es-CO" dirty="0"/>
              <a:t/>
            </a:r>
            <a:br>
              <a:rPr lang="es-CO" dirty="0"/>
            </a:br>
            <a:endParaRPr lang="es-CO" dirty="0"/>
          </a:p>
        </p:txBody>
      </p:sp>
      <p:pic>
        <p:nvPicPr>
          <p:cNvPr id="1030" name="Picture 6" descr="http://somos.vicencianos.org/david/files/2011/08/EVANGELIO.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3789040"/>
            <a:ext cx="3125653" cy="306896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4537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1028"/>
                                        </p:tgtEl>
                                        <p:attrNameLst>
                                          <p:attrName>style.visibility</p:attrName>
                                        </p:attrNameLst>
                                      </p:cBhvr>
                                      <p:to>
                                        <p:strVal val="visible"/>
                                      </p:to>
                                    </p:set>
                                    <p:animEffect transition="in" filter="barn(inVertical)">
                                      <p:cBhvr>
                                        <p:cTn id="7" dur="500"/>
                                        <p:tgtEl>
                                          <p:spTgt spid="1028"/>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randombar(horizontal)">
                                      <p:cBhvr>
                                        <p:cTn id="12" dur="5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45" presetClass="entr" presetSubtype="0" fill="hold" nodeType="clickEffect">
                                  <p:stCondLst>
                                    <p:cond delay="0"/>
                                  </p:stCondLst>
                                  <p:childTnLst>
                                    <p:set>
                                      <p:cBhvr>
                                        <p:cTn id="16" dur="1" fill="hold">
                                          <p:stCondLst>
                                            <p:cond delay="0"/>
                                          </p:stCondLst>
                                        </p:cTn>
                                        <p:tgtEl>
                                          <p:spTgt spid="1030"/>
                                        </p:tgtEl>
                                        <p:attrNameLst>
                                          <p:attrName>style.visibility</p:attrName>
                                        </p:attrNameLst>
                                      </p:cBhvr>
                                      <p:to>
                                        <p:strVal val="visible"/>
                                      </p:to>
                                    </p:set>
                                    <p:animEffect transition="in" filter="fade">
                                      <p:cBhvr>
                                        <p:cTn id="17" dur="2000"/>
                                        <p:tgtEl>
                                          <p:spTgt spid="1030"/>
                                        </p:tgtEl>
                                      </p:cBhvr>
                                    </p:animEffect>
                                    <p:anim calcmode="lin" valueType="num">
                                      <p:cBhvr>
                                        <p:cTn id="18" dur="2000" fill="hold"/>
                                        <p:tgtEl>
                                          <p:spTgt spid="1030"/>
                                        </p:tgtEl>
                                        <p:attrNameLst>
                                          <p:attrName>ppt_w</p:attrName>
                                        </p:attrNameLst>
                                      </p:cBhvr>
                                      <p:tavLst>
                                        <p:tav tm="0" fmla="#ppt_w*sin(2.5*pi*$)">
                                          <p:val>
                                            <p:fltVal val="0"/>
                                          </p:val>
                                        </p:tav>
                                        <p:tav tm="100000">
                                          <p:val>
                                            <p:fltVal val="1"/>
                                          </p:val>
                                        </p:tav>
                                      </p:tavLst>
                                    </p:anim>
                                    <p:anim calcmode="lin" valueType="num">
                                      <p:cBhvr>
                                        <p:cTn id="19" dur="2000" fill="hold"/>
                                        <p:tgtEl>
                                          <p:spTgt spid="1030"/>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161964" y="344772"/>
            <a:ext cx="4560441" cy="6260529"/>
          </a:xfrm>
        </p:spPr>
        <p:txBody>
          <a:bodyPr>
            <a:normAutofit lnSpcReduction="10000"/>
          </a:bodyPr>
          <a:lstStyle/>
          <a:p>
            <a:pPr marL="0" indent="0" algn="ctr">
              <a:buNone/>
            </a:pPr>
            <a:r>
              <a:rPr lang="es-CO" dirty="0"/>
              <a:t>Cada </a:t>
            </a:r>
            <a:r>
              <a:rPr lang="es-CO" dirty="0" smtClean="0"/>
              <a:t>palabra ociosa, </a:t>
            </a:r>
            <a:r>
              <a:rPr lang="es-CO" dirty="0"/>
              <a:t>cada acto, cada pensamiento, </a:t>
            </a:r>
            <a:r>
              <a:rPr lang="es-CO" dirty="0" smtClean="0"/>
              <a:t>quedan almacenados y serán expuestos </a:t>
            </a:r>
            <a:r>
              <a:rPr lang="es-CO" dirty="0"/>
              <a:t>en ese día del juicio, nadie saldrá justificado de ese juicio a menos que tenga a Cristo como </a:t>
            </a:r>
            <a:r>
              <a:rPr lang="es-CO" dirty="0" smtClean="0"/>
              <a:t>Señor</a:t>
            </a:r>
            <a:r>
              <a:rPr lang="es-CO" dirty="0"/>
              <a:t>, el cual ya pago por tu juicio llevando en si mismo toda tu culpabilidad, pero si tu no lo tienes a </a:t>
            </a:r>
            <a:r>
              <a:rPr lang="es-CO" dirty="0" smtClean="0"/>
              <a:t>Él</a:t>
            </a:r>
            <a:r>
              <a:rPr lang="es-CO" dirty="0"/>
              <a:t>, pagaras por cada </a:t>
            </a:r>
            <a:r>
              <a:rPr lang="es-CO" dirty="0" smtClean="0"/>
              <a:t>falta cometida.</a:t>
            </a:r>
            <a:r>
              <a:rPr lang="es-CO" dirty="0"/>
              <a:t/>
            </a:r>
            <a:br>
              <a:rPr lang="es-CO" dirty="0"/>
            </a:br>
            <a:endParaRPr lang="es-CO" dirty="0"/>
          </a:p>
          <a:p>
            <a:endParaRPr lang="es-CO" dirty="0"/>
          </a:p>
        </p:txBody>
      </p:sp>
      <p:pic>
        <p:nvPicPr>
          <p:cNvPr id="2052" name="Picture 4" descr="http://t3.gstatic.com/images?q=tbn:ANd9GcROzzgBzPttCQuU1pz_nT7BFt2_iBnr-aYKSBcv2puZ1s0VWiPVO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20072" y="4869160"/>
            <a:ext cx="3672407" cy="1724025"/>
          </a:xfrm>
          <a:prstGeom prst="rect">
            <a:avLst/>
          </a:prstGeom>
          <a:noFill/>
          <a:extLst>
            <a:ext uri="{909E8E84-426E-40DD-AFC4-6F175D3DCCD1}">
              <a14:hiddenFill xmlns:a14="http://schemas.microsoft.com/office/drawing/2010/main">
                <a:solidFill>
                  <a:srgbClr val="FFFFFF"/>
                </a:solidFill>
              </a14:hiddenFill>
            </a:ext>
          </a:extLst>
        </p:spPr>
      </p:pic>
      <p:sp>
        <p:nvSpPr>
          <p:cNvPr id="4" name="AutoShape 6" descr="data:image/jpeg;base64,/9j/4AAQSkZJRgABAQAAAQABAAD/2wCEAAkGBhMSERUUEhMVFRQWGBwYGBgYGSAdHRgcGBsaIBgYGRgaHiYfGBkjHRgcIC8gIycpLCwsGh4xNTAqNSYrLCkBCQoKBQUFDQUFDSkYEhgpKSkpKSkpKSkpKSkpKSkpKSkpKSkpKSkpKSkpKSkpKSkpKSkpKSkpKSkpKSkpKSkpKf/AABEIAMABBgMBIgACEQEDEQH/xAAcAAABBQEBAQAAAAAAAAAAAAAGAgMEBQcAAQj/xABGEAABAwIDBQUFBgUDAwEJAAABAgMRACEEEjEFBkFRYRMicYHwBzJCkaEUI2KxwdFScpLh8TNDgheishUkJURTY3OjwtL/xAAUAQEAAAAAAAAAAAAAAAAAAAAA/8QAFBEBAAAAAAAAAAAAAAAAAAAAAP/aAAwDAQACEQMRAD8AyJLQm/8AnlfgalJZB+l/XnScOm5j5U42RNhxEjTX60DQRaD4+rU40wLcfX61I7KfEa+I68uNOtYYWAnw8KDxDel7n1y5xpT2HYg9JvfTXnUhhrpqLR6vUrDM/h8Jk+dAlpAmdAkSTNgOOtCu2duFbh7MwgDKOZHE30mOlvOpG8m1Cs9miyAYMfEbfQVE2BuziMa4W8OjMoCTJAAHUmgjjaDpuVrOUQO8bDS1cxiHAnuqUAJIgm2sm1ae37P0s4ctrQntVNqJE97NlJAkamRYUrdLG4FnATkSXV9okhXeOaQkApOgKVE+RoM0wuIcKlqzqBAzG9yJEydeJNFW0dg58Cp1CiVNEqImZSpRkzqdZ14Go+x9jD7YtKmytuCT4JOhI/CauNo4QbPahTkoWCOx/wBwJUNSOKZ+LlbWgAmdmnJnMgFeUE6SBMTz0rxt5tOiZPNQBB/43j+1IxGNUpCEE9xEkJGgKtT1UefQDQU022STbx4xQSvtLi4JJIGg4TeIA1ptrBqVwM9SB461ZYfZ5ieJBjWeh6U9hdkqTJWcseoJkAUERGy0wMy0TyBUo6cYEcOdSBhmwqMytR7rQH/kqYpanWkmMyVSTxEeZm3hXrWNan/USOV1CPMJPhQPJYRmkFc/iQInwStPCnv/AEsD/caUJtKV25xGYW6V6xtdgC62xppnm3AjLUlnb2FnvOW5QYB56TQLb2cSP9hcDupS4Uqtpd4AX5UpaeyQA4C3qTmQFJM3MKSAFAdDpwqzwO28GUQMQhJ/FI/8hFXOCw7Sv9LFMk8kOJ+VlCgDMLgEA/dvlfe0SqBfmIMDX9qkqkKAiSL+8k8eMJ59BRRjt321GXGEKJ+IDKrxC0ZT9TUJO7jaZyOON9FgPJ+ShIHzoB7HbPadJJT3rzlSAoW94Xlfhe+kTVc+5i8KcyVF5kaSDaNMw95s+fzokdwSml/eIzNT/qYdOn4lMwemmX9KjvbYLYSSoKT8K2oMG8BSPfbVzBka+FAGP49lxJzM5HL3Se6Z5gyZ/emF7PBktLzgATIym82AJvp9aPVKZxJCXm0K4dqEhJCeBKZC0zppHIzahjefdF3BlLglTKicq+XIK8QQQeINBRMvZSNQRxGooz2Vii4ghSsykAFUaEESlQPh8jNBuJxHaGSAFRcjjGludObP2itpQIOkiOBB1HnFAdOMd22lyfnf589ar8Rhu6T9PXgKsW3AptKwZSRz58+opDmHGUW8efA0A1imb2v68javKsXmUk3Ex1j940rqCHheMeWYeHX1FPtNAkR8/DhrevGAb/L1wqQlOnXx9TQKbbtr4/4pxKhMfT5R4fWvG19Sev79b0rDtjN0jjp+8xQTGEJtAEW9CncblgNlWTMDKgDZKYzRHxGYHjXNJvzHqKY24hQyHSe4baElJFz4eHCgut0/Z+Fdm66pAK0lTSSO6Ej4leX70zvRvs3glFnZ+TNASt4AXMXCYSOJ96T+8DaW2cZiMjY7qAlKEEAg5THvEA34f5qbsv2fJzA4jvC3dA6cfU0ELZmOx+PcSntFEwAFkQUn3gQYGhvajnDezdgJcD5OZw5iWjBSTHeuOc/OrLY2zA2MqU5EjSNfDMbxFT9rbRZwrRdfVCR7oGqjwCRxP0FAE7e2C5sxheLZxGYpEXSEklXdTYSDrNZYlLz5zLUpajJKlKJJJNz1NHG9e8rm0E5EjIykyEzJJvBUeP5dDQ0/i0MICWxncAMxwvqY8dKBk7BQ2My1QAOmviahf+oISoBsJP4liw6wBPnFQcZjHHFfeEnlPDwFR4vQXS8Q5eMU2n+XOPKQ3J+dQVYQKJKsQ3PM9oZ/7KQW5ApaMJe1/KgXhtj9otKEutkqIAssAk6XKLVIf3RxSdG8/wDIQo/0g5vpUzYOHP2hm0d8f463rQmWVkd7tNB7wB0iNRMUGPYjCLbMLQpB5KBB+Rpmt8awpUMqk5gbEKbkQdbTesj37wCGcc4htAQkBBCQIAlCSYBJi5NAP11dXUErDbTdb/03Vo/lUR+Roj2X7ScS3Z3K8n8QhX9Sf1BoSrqDYdi7dw+MI7FZbdH+2ogKPgdFDoDPSncdgG1qPbNpKhbOkALE8lRceM1jSVEXFjRru77QlJyt4v7xEgdp8af5v4x9epoCI7P+z3UQpoCEuZQQgn/5iB3kj8SLXumrzZGDKm+xKwEqBKACFIV1SSmCkgkEAdYFPNFtaQpBStKhYgyFA310qtewamM62hLOrjY+GL50DgRy0InjqAtv/uOGAH8Mg9iSEuJOrSzwkaoVwPO3EUAkRrX0Fg3QuQvK7h1py6SADqhfEJn63kVmHtG3IOCcC2zmYc90nVJAnIrnbQ6kAzcGgrN2tsFKg0sgoXoTqFcPI2HyouUiU6D6xb68qzJKorQNgbT7ZlI0ULK4yRx+Ua0CVsXOgmD6muqweYFov8v2rqCjSkDNrGnqdPLnTjRTPS0Dn+fH9KUpGvyjUdeJi3OuRwvEAaeB1EflQKSNfXnXNpg2uNB5zw9aUoNzPh9b/wB9KaDoTMjrfpy9cqC3YWNfX96nYVCXFZVJzog5hMSOU8LpHyoKxm8GQgAROp4+daLsLZpQwhKwc6wFqmRGb3UeQI8yaB7ZOB7xypSnNc5R+vL+1GWC2WEiAZ8edM7JwAF+PEVa7RxqcMyp1dwkWH8RPupHif1oKTenetjAN96FukdxoGCep/hT141i21trP4x0vYlZF7JJhKQNExy/erPeBgPrW86ZdWqVKHADTwSBpyig3aOPKilIP3afd6/iPX8qCXtLeEkZWpSkWzcT4ch9dKqJJjwJpKUE2HDhTmRSYMaTI/OaDmHMxykk8uh/vp8qZSL0taYuDb8uh61JAKiCRmBI73EeJ/egfba7th68anYfCHSOn507g8Oq0yTerDA4S/E+vD1FqCTsDZ47Zsx8aaIw4pbwaQCixBzpUErMSlKHkHuGJuP0ioexmIdRP8QH1FFa2cqc4JAStsqOVIgJWCTA70dZ0oPNm4fJGTMptTQWgLUSoEGFJK1GTqNdCKzLf7DpVj1l6WgUoGb38pyDKVBOoUBwuL6xWlozJbbWnuqStTdx/G4UwfBRSdRYVme/8nGLacUM5DZzgQkwiEAg3FibjiZjkAe8yUm8Gbgi4I5j5U3UvGN5Utgi8KJ/qIj/ALT86iUHV7FP7Pw3aOoRpmWlMxMZiBMcddK257YmFTg21rwrC+zLYcnvKSkkJsBlOqx3ZAEkwTqGE11avtXcLDLY7VnCqQhSVLzh8SkpkBCUGUrClCBBJuPLLcQ2AYBkeEfPrQXm6W97mDXHvsqIztn/AMk8lfnxra9nuNPNJdZOZCkkjwOojxtFfOdHPsw3w+yvdk6qGHFAST7ijorokxB8jwoD8YM4R9Cbhh0gII+AnRPLpfXu6zVhvFsX7Zg3cOsJ7VKZSY4p91Q6Tw6kVb7S2YH2lIOphSf5hpB4HrwMHhVHh8UtopVZRBIVzkan/mkBUc6D5+UKnbK2kWnEHUBUqHA8PyNWntC2UGMe8EiELPaI/lXf6GR5UN0GpZ5AvHXgRXVC2Y5nYbJEkpGg5CK9oGeNuHhr+prxKSTBmdOvqONOBEGTHrj4UpCbz19RbhNAltkkEHl5nWqfa+MyJKTNx+2v7VaYl7KJEyfLnI9a0J7axErIB8aB/djZ/wBpxjbZAIKsyv5UiSPAxHnW7bKwpJlWp6af2rK/ZNhZeec4oQEi3Far/RP1rd9n4QAA2vxoJWCwsAeuVAe/e1FPu9k3/ptG8aKci/8AT7o860UOpH5Vmm0tkJbfcRlEJV3bcDcUGY75bRynskG5/wBTnwhM/X6UL5pGvoVcb64It4xzkqFjz1HkQRVOyrgbTx5Hh660HilgxIg8x+3OlkgAEEz4Rx8aS6zBt+/5ajrSVCw9caB8YsjS/iBHmNPOl4VMrQQNVAGPHS9e4TAWzuEIbuJIkqPFKE/Eb9AOJFW+G2eEqTDKW7iC+7DhvYobBT5SkjqaC4w2HKiOA/x+tXmEYkXF/D96iYFiBKvlyq5wrWnjf/FA5svDfeoJ/iB06/2qyW+8rMkoDCZhDi8rqVzbLklOQnhY8qVg2wFokfEJ+dOvdslDiFlteZKlIKAU3QR3FEzcaggc550EZrGBnIylDS1JSFO9oF90gpCBqcq+6CToDBAuKrN5NxsPjlrxDTym3UJAKF+4SkCMpPeTbQK1kXAppnFuhSy6iA8LFN5CoAKuicsRqONVu09pFnaSlokkKyqBIyKygrGcXmRoeEW40ArvRu8+24lLjZQ53hlVAmTmBTeFiVqSMsyEiqBeCUn3h0sQYN7EDQ248q+g9l7yYbaOHKUpQ4bpU04AS2o8bi6eOYRMRY2oT3i9lZdcWrBLRClyQ4vKZEzlERkzE+hQZhs3HLZVmQrKTZXdCu7IMhKrEgpBGlwK3LFvNMYBl5bzruHDbepChmmUuqUicqwe73ZvHETWb/8AT90oUhCc74MqhVkgLU2GwNFKVkUsknQJjU0eYDabycO1g14RpLaghskvJdkKUkBSm0zIK4kFWh4xQVzG0w5hU4lIWWmVfdthKghBRKUITBKnO0WoHPGbgSm8hO+2wuzH2gykurkIKAggESQpHwqSQBIkK6RfZNr4VxhKPs6kZ0wA0kBOdABKkBHwiYUCIiTAvFZjvntFzEMBEJAC89hJUoAgkq4HW3E+QoADC4YrPIASo8gNT+gHEkCvXngRlSISDN9T1J/TQVxUQ3ANlGT1y6fmfnTFBvvsr3j+1YMJWqXGIbPMpjuKPlafw1I3uw4adQ8BAWIV/MgyLaXClf0is69juNU3jig+48gp/wCSe8j8iPOtf3iwYcwxJv2ZS6PFFyOspKh50GUe1rDSll0iDnWn/iYUIPKc3zNZvWre085sA1eQh+EnopC7HzTaspoD7dl0HDN62zA/O2nSuqBuTie44g6AhQ8wZv5CvKC7TBm3968zCb8L9PE/KuI4+ulMPuQk/oTy8NKCv2g8MpjgI8rzFCeIVKjVptHGEk+vHSqc60GoeyjBlLKnCLLcgdcif3X8xWvspVNpI/Kgvcfd/JhcMgEpX2edZ5Fw5jbmAUjyo82dgVDVZNA42ySYM1Q744QIKHlKSkRlJUYuLpN+MflRg21FDftCZzYQzBhQP0V6mgxX2ndi4EONONqUCQoJVeFXNuQUPrWf1om3MCFYJwgCQAqYv3VDprFZ5FApt0irHCJ7TUqShKSpZzGyQeA5kkJHUiquiLZqMjKSLky9HPIrs2E9fvVKJHEDpQOLWUqUsw2UgJJAnsAfdZbB1eiZOoOYyDmNPYV8IUEqKWySO4E53lGR/rOqKcs8QD/wFRca72KQQSSlSktnmsR2z95k5oSk/hB1TSdj7Nh1vOkqcJSrLp2aSQe0WeZBkDqCdQCB9hcLpyq7Yw4AGt6ZwmHgX9TS33wPyoHi9lcRf40jXqK7aWMdKFZmy2UqhpzOFpVIKe+BBSggmeQ0uKqhigXE3+JPnBFr1aP4oKVCgDCPquR04A6c7UFLt7F5XAFN5TkyrSTYyUgqHCI6A3uKGX1y6k2hSEItxlSUIII43cv0qz2k+ViCfMgTZIAN+II9TVPs7Z6nHMiHO/m7piYy5hmA4d5zMItJHKgosDtB5pZcbWpKkyAUfisqYtBi8628ijAe1NxqzrDTgFpT3FCBAFpHDpVnsTCDZ7v3TkhV1trg2SJQsZe8iDOhnxvRZt7dfB7SbWMobxIHcdOsjRK1/GnhKpVxmgGtlb9NuYgrbQ4jMEkpyZ5c74SkZDNy4SJi5A0qfu9tdkuFKSHEqWbad4m6ZPuQTnB0kTyNZY0jEYR5aJWw83OYAlKu7eJHCBMixHOiTYmLUraTIKWytbrZVlTCVFRBUoR/EgyYAFza1BrSdiKTCyVybjulREmYURZXyH6UJbzbvg5ilOhHaIKpMqM9okiDCjdSOBMixNGu3NuLYTlEuvq7wtlSkTE2+EHnJPOgnZ2KDrqkz2qs0uE6SBJTHCB+VBkraJUWzaSY/Cr9jofLlUKizenBFjEuNMNDvysLAKlZFcAdEgaSBPWqLD4YTaCRqrUAngkfERz08r0BFugzGPwmW2QtKUY4rVJHj3vUVve1Bmw7ieaFD6EVhe5q0JxeHQFStbyBzk5hmWTaTqkcBKoKjety2kvLh3VDVLazfokxNBk2/uIbOz7SCtxlSQf5F5iI8ay6tA38dT9iZSPe7QX/AAhBgDzJ+lZ/QF+47fcdV1SPoZryrPdTDhOGTIAKiVE+JgfQCuoJChrVNtHEGDYX6evUVcPm02GoiOfOh7a4gH5f5/agoMSrW/8AfWn9hYIO4lps+6paQr+We99JqI4qaO/Zvu3mS5ilQYIbbT8UqIClgcgO74qoNt2MgKTn0CtOEA8KvGMvWaqtnKGQJANvKrNEc6CYE1S73onCrGtx+dXLS5Fqrd5WgrDOzwE+YINBkycB2jC0RAU24B1OUx9bxWM1vWylZSgWPejpe3yvWHbSwxbecQdULUn+lRH6UEai/Z7JUwwRwCB/Q++SPmpv+oUIUSbq7abaUEPz2SjIV/ArMCCRxQShGYC8JBGkEOGHl1HdCgy00EoPxuOpCkpPMFa1KP4UmpGzVleJbCVy2l5BccN+2dKtevHKOCQVak1ab1bOVhEqJi4SEKSZCiplttCkke8MiXlAj+IUjYeD7JbSbgpWEnKJJUT95fgnuKBP8DEW7Qmg0B53Knl61mqDGYwifH1ap20cT60qqbkm5GvqOdA5g1HOieY/OpC8bDkmAFIFzzQZj5H6Gm2WYKSRFxVRtHHjuzwI8gRFrdaBjEPkZCAVSkWGt515cL8qkbFwIM5VOFKJSS0jXIdM6vxE6TUfBYcOrSnMqYGpIyTIyzBMnvK5xljU0YMo7AJbWlCUKKQFDgO7CSDdMmIVJvbjQVGHZShRKCSlKkpVmBmVElQ5kjUyJE66CpW1NsJZTiMWyqezW0lMaEqgKChYnupi/WKn4ZhNl3zGVEoURaI1HSbGY4RoBv2gtNt4I5AU5n20kAmFZUOGVfxKBV7xvc60BNtTYDO2sM280pLeJQn7t3goCfu3ONjbjl6g0Mbk7tYtrHO/cDPhmwqFqCMpct3FlKgpPvxwiTPMb3J34Xgl5V5lMKMqSDdB0zon4uY0UBB4EbNhN5Ev4dTqXG1thCgpz3VITqQrlGpSf1oKneDe1X2SO40+vuJQuArNGoUCUKRPxWjjGtVu4e7oThlreecbcWDnbWAAZmCFG+YmdD0ihHG7TOIxaHwB2edLaUkiMmbLEG6lm64tlvzrQNh4SHAsnM2k2zGMpGi0A2m/C5nXhQCW+WKS0rD9oyh1JQc7axBIC1aLHeQvKRdJ1FwaG94tmMMOhTRWlhxtKglQ78qSlRbSq82UmV8JIvEEz9quFQQhYGbIVIUdIC7i5vzjqR4UHbzFWLxTDTQN22wgHh2gCgVRySoSfw0D/s7Zz7VwuY3zFQSNEhKFqHhEC1bxtQf+zPTp2a5/pNYjuBgi3ttpslJKAsEpMgwwrT9tRxrad4VEYR8//SX9UkUGG7+wlvDpHET9Ez8jahBgEqAAuTA8eH1os9pL/wB8y3AHZtQfFSifoIob2Ph877aZiVC/hf8ASg0xjD9mhKQICRHyrqfiAO7J415QUz5/OKGtsPa6GiB50yeJ0/a1DW0zzoKZZrSvZ3jsuHUsuhPZKiI0EAkyToQDa03uKzYo1q43a3i+zFaVJKm3MuaDCklJOVaToSMyhlNiFHoQGubw75PtpSRDaSDDikqUhWsEFBOoEihnEb7FScqsT2qj8DYUB9SPlT27uw8PjUpWhbqGzmGQd2VpiQUhRSNQQRGtW2M2OnDL922uYgExxg8PlQQtgbfcDgJbxSEwfdBKSZEGSDfXSi/a2/IW0GmkKW4e6vMMpyxYxoZtPnVhu7sRpxKXUqzpIsZPy8RpFEycEiNBbmKAU3Y2QjKHD31G8cExw1MkGhX2tezk4gHGYVH3oH3yEi7oGi0garA1HEX110lGHQ2olMJCtQBAtxAHGnziUNpKyqydf0jxoPkHLelnRPh+prUN490GMRi1YxZGFwalHt1AjuqOhbEErUokEpAtM2mqvam7GDYdOIX2icAjusIUr77HFMypFh2bKjq5AATGWSaDxaVqwuymFmVfe4iDwaCvuQfwkocI6LpzNDiZkBKwLDvEgiR4lSEhR/hw7h+K7m7u0g4cVtLGqyIyhloITqowQ0yiYhDaAI0AVc0wt4uhK8vZNn3GkkqUU2ILiokkjKSkQmMpWR3AoLdb+b1z0vwqVh0SJiq/AsnQ+PP61cMJAFj6/agS5lBSSQnNYTxi9vlNDQ2Claw2t8JhOc2UfwgaeJnpV/tDDIcjMhKikGJm06xBoX2zgWG1hWVKE3SpRBVCozJhAUCojyAzDWwIXOyENIX3XkIKC2FJyLymVltWqe9KYUCe9wnWjJ0sLzD7Q2QRGWFRzNo51l2y9mIew5dCUpWlYN/dUDkkKA+GZIi9EH2HDhRb7BPa9mleUSZBVlKUm0kqCUj/AO4DwoLTGMJS53cegHLElkqVlv3SoASNYkfWqPePBfaWmsO2+XVdopalZAIICUjupSkicxN5rk7vtLWiWmykhQz6SQmQqxkpUIUnSywastg7EbYfLiBCUrTKb+7CSRfjc3oKD/pG8R3XQTyLah9b1zns/wAUFFOYFADYWkOFObKkTEpgiZgnStn2lthtgcVKjuoFyr11qA4h9aFPuAJCUzljVI1SeZjnoTQZmvc99LrIV2ISUqcCELUcgTmATmKbGVKJN5MkmwANN33UNtQtLomACIUmJscwMJmYvyopXscJxTbqR3Q2URykk6cjNeN7MQwh1MjsilRCTeLEnXh65UAzvrsVxzB4lzswCGyqFKBUcsEmESAQASO8dIrJXN4lYZ94oQnMW0tpXoW4bSiQddOHMCt225tFLWG+9XASyor6jsynKR1UoV817RVLq5EHMZHKLRQFvsfZzbUbP8KHFf8AaU//ALVuO8CgMM6V3TlEjmCoAjxNZT7DtjuF57EQQ2G+zB5qKkkgeATfxFE3tY3p7BgMoP3iylRMe6lJBAPUqA8poMh3tx/bYt5czKyB5GKd3JbnFpP8IUfpH61RrNFXs8nt1fyH6lP7UBvl4qPr966lOzprXUAxiV5R3oi+vH9TQljXwVXHKeH+KI9qvQjS/AeHr6UJ4k3MX9caBlRpNe0cezDcc43EBbiZaQZgiyz/APyOPkOdAfex7d11GDC1iO1cDiQdQkJAB/5X8gKsN9tpAuKbjKEx3gCZJ8OFGeLxCWEpQjyqje2eHFgqueNABYHfYYFRClvBBGiEyM3gq035cqL9n+0Rp5ILeKaMyMrzamzx+JJKeHKpm8W7yHsN2KWQpeZKwdPdVME9eV+NWuB2UtLQQ42whsAAJTBPzgfOgjDaanEEwNPhOYfMcOtV+HaaWkocQ4oqN4WEixsfdJFTcDs9ttZ7NtQ0PeOmukX4VZpF5UB1IGtAHuPFpam28O0wQSJVLqj1CnLQbGyeVY1vtg328Wr7Q4t5ShIcWSorTJAueI0jhFfSm1tkocAWB7o+Yjh1H70G7e3Q/wDUGCjsyFJBU04q0K5E65TAB8jwoMp3w+7RgWf9tGEadjmrES46rxMhPgkUSbYw4Q4DBLa1JyqEFKgopLZBIjKS4FcYIVHeKSiDvpu3iBgsK8+ypC8Mn7I8COCVFTDgIsUFKiiZ1T1qr3Q3pxLDjbTbgUyVXacSFoubwlU5SfwxQF7LWUdKWp6E1OxG8jfxYPCqJ/ApJ88q6Zb28ibYHCDrDhn/APJQQ2Cf1qC/iS3imkk9x6ddMyUKBH/h0okY26ZEMYNsGBPYSBJ4yVG3QUTYpbIZQftTBUZu1hWlgGBACVCU+KtelBn7mDS4czKkKGVTSwiCOYNiAChZBjkT52WHw7buR1aZWARYkESIWkkdZ8CJEEA1Z4Pa76VOBZw77ZV3CrDIQqIvnCIEz14V47hcM65nIcwq599hUoJ5rZXIIPEpvQTNk7HaklCQQqxzaiRcWACZvoIuYOUBKYD+BW2+6iU5ZHvAj4UwqeXWrFGEcZCVZgsH3XUe6v8AY/hN6mORikSEw638lpIkhPgbx40Ctl9nIedbWleWJgqAy2spM9dYNWT6y8QkJKWRdRUCCv8AAlJghPEmOUU1s58pbSmUiBzBsPCvX1uHSfIH9qCS/tG9uFC+9W8qGkALVlCiJJ4gHRKdVTpVg/hHySEgZua4yjySZUZ5xpVCfZy644XH8RmVa4TwANrm0nlyFAD7a3jVim1pS6hKCMywErK1kXSlRKYAzDhY2vVVuzuO7j8WoQUtBZLi+QJ0H4jwFaPivZnhG4W87lI1gXUD8MJuT4Unbu+TOCbCE/cCbNICe3VPxqGjQI4nvHhQEuLxbOAYDbSUoCE2BICUj+JR5k8OJM1g2+G3/tLxIOYfxGZWeZngNB586a3j3pcxarjI2DIRM/8AJavjV1NUlAqdKNvZ4xHarI4JGvUm4/40EGtG3QZSMLmBMqXebRlSAIvcTm+QoL5S4Ar2mFGfRrqAQ2gjukyLEnXW3Ua0KPJg0U7TUAk8/Hrz5xQ41glOOJQgFSlQABqSaCZuzu6vGPBtEhIutUTAJgeKibAftX0jsXZjWz8OltIAWQBA4dB+p4kk1Vez3clvAsBS4LkZpvcn4j4aDp41ZvozOFZM63oJSU51SRJI+XhFOKwJBqfsjBgpk61YLZEeFBSm1uMflThVnTHCa9xAk2puYskX9caBRQBoL1IawZOulKweEOp9eFTlECgjlASKo8dtzslRlOU8R9LG3yqRtfaUA3gChXH4grudOH7/AJ0F23vK2sEONylUpIsQQdQpJ1+ulVp9n2zHl52GwhczDZykHX3DKTHQVRkHgPCnUtGxEzwg3B6HhQWr/s1aUO68sHqlJ/aov/TRaPddQrxCh+9Xux8U68cjmVSosVEoUefeSLmL94GpTqwlWUuraM27RJIPULTqOpAoBhW4zo+JBtwJt8xTrG57osSkec/pV6pxwj7txpzlldAMeBrwvYof7DivABQ8e7QVyNz7yVjyH9xQ3i949lsrUhb7rigcpCE2kW1GtxGtHOzS+sq7RLiDqJbgfl+tZH7QNyX28Y/iUs5MOVBRWopQCpQGfIhS8xBUZtxJoNI3Z2rhHgpDCIBAK2nJBUmbKgkjUEBQ4iKlY3DYpC5w4ZDYuibHqFDKbzYwR9azzdrEKU22k++VSCkwU3F569NZrTNotK+zuBS1SEZ7W9wd8SDoQTI6Cgh7X+0BUtlQRAUCEhUSNDBlWU293hQlvLvZiMC6UPOrVp3khAEKAKVpBElJJjpRJujiycEVEmG3FAcwFAK+iifnWd+1zeNLzbKEpyuN50OK1CrJgAybZSDB0JoPMb7XUpUQnt3BzDgRPMWGnUVV4v2qpX/8ElVx/qPLVp0sJoDkTcWpGWgLsb7TcQUlLCGsMD8Tae//AFqJIPUQaEnXlKJUolSjckmSfEnWuU3FeJoPAK9jlXGvUC/OgWpuI9cTWlbHYKMO2k6hPUamb/OhLYmz+2dQTdKBJ5RNh5mflRwlMj8/XCg4ED1GtdSVJv8ADXUAPjzmcCACokgADWVWgddNa1n2Yez4YdPbPpBcV5x0HTSSNfCs23P2khO02lLTmGZQg8ykga6HrwkV9APbUaCQQoGRIjh/igssQsERrNU/dTOYgGkuLcMlKpB0jzqoZ2RiVrOdJ5+R68qAz2NiQsWj+3OrF42PhWbbXCmChSVFD6YIV/EI4jiOBo52ftIPMJc0JsociNY5igYB4m9TGcOJnhTCBa2lSA5CaB9SwmoeJdn5Wpt5yNb8qYU4Dc0FTtNwEwCL8PWlVGLMW15co5dKl7TxEElMwfyqsddnl6NBzjNvXoV4wsimVrJr1DflQTziCBE39cakofcKcoWcuoE28hoDTWFw9tKnMoA4X5/lQVP2IaGPP9KadYSkW1qVjHjFjb115VBKjzn1yoLfYuNGHYcedJOUE6nROgAnUm1ZJh9nLxr61upla15rmfeOgk6DS1tK0HaC5ZUg6GP0GlS91MFhmiFKlbuotAHEWGp/Kgb3W3IcZeC3dEXF9SNJi0afKid7FgvoaOjgUj+tCh+ZpzaW1AlCY1ULdOtDOGKlYplQurtEqjkARmUeVgfG1BZ7DZy7PymxW2tw+Pvj6CKwbeXFlxAUbypSgecm0jmABX0BtbHIRiGWjYLX2Mc+0BQPkDNfP28+GydmngEkfWP0oB0JJpxMAA08hog6Gb8eF54UwuZOutAgma5IpSEcb0u0WmgSluaW4Rw8ePlSCLVyG+8AeJH1oDPdhgJaExKrk/OPXWr3N4+uUVUbOskCBpb5/nVo3+lA8l6f739GuqMBPXx/aa6gzVnEFC0qTqkhQ8QZrXdgb44V+AXUsrMSh0wJ5BfukeMeFY6ozXUH01gdsJRZJLnE5AVi3KNfKrNve4A5VNvIOneaUPrFfKQVWy+wzel51xzCurK0JbzozGSmFJSUgk6d4QOFAUb340Kh1ZHZpSYUAed085nhVn7NVuuYIrdRkC3VFocezsEz1mfrRG7hG1DvoChyIp5s92EgAACBoABoIGlB4RFNLXFSCAoW1qG8CKBt8SNJqMtoqBFPKXeR8q9WQQSKAd2kxyNxfwqsJiBVvjUXPzn1wqvfY0igaSBe361MwuGHrxphJAME/v0qzaZgf39eFB6hoDQT1/zTq1gCT61pp0gAnjUHEY85SIsbafPwoGcR72simFrta45U3mBJ9c/704pM8RagZCyspSNDz6TrV3sfdpSVgyAnU+fAVDwCU5oI4EfP8qsxvfh2QQV6WjSOip0oOx2zVKdzItFr8InQU+661g21OKIzkXUdTQ5tX2vYRpMoEqM6Gb+VZft3e9/aCykqKU3IHKeHyoDrfPaSjtpA0bZdZcBn3iotqnwAP58xQ37Q9khC3wLZXFDwla+HKiXeHBFb7boE5sPh1SdP9JPz0/Knt/MIlbuIQBJUefEwoa6nvcaDIQooQTCTwPn9ZtrUBxz9DfrUvaOGW0pSViFCQZ89IqvSaBQVeRwr1tMnw6/KkpXFSsHhS4feAAFzyA4/Sgba968WMmaW072j2a2ukAWGltNK7aDKEBIQrNIk8IubddPrXbKVCtJm1AXYVyybepPjwmrMOHLNh159eetU7A7o1gi314efCpocMQOY4fPU6UExToBv4fL0a6oubiYPjB4D99a6gzo1wFe1xNB5Wi+wlf8A7yUL3YWP+5Bv8qzmtF9jm1msO5iFKQVuqQEoAicskqieZCRQb64/eo4dvc+VC6d+WyqFtOIPzFWGD2wl09xYVyHLlIoCMORChPIj9a9xaZEik4FYKSk6+tKU2uAQdRQQCrWo7uJjSpWMTxFDuKxWUkkweVBzjpUr1cVHxFoEn9vH5c6Q9jLmPD/HzpsvEgWv68eFBIw7cqsfGrLFOBKb+VVCcbkFrHn8qh4jaBUST4fPlQWDuOJFvl/eoK35sZjw5cKbacmIufGlBqLnxn+3Gg8bTy9T/mlZiPWtKB5WppSvRoJLSyL/AFJ8fU1C3g2O26w4YhzL3VdeFxeP0pp3Ex660h3FhSSgzf1NBly9hvFQKm1coCSdOUW8KL9g7gKPecBSDfKNSOs6GjLZOAQUhIJJmfXrhRNs3ZySoJ07pueg0vQVO09jFaWAgCBh20/0ggflU3EbMK3cSQEycOkmTGgaM+HdPz61YYx2G2zp3I+pFQMe7ChB99pAPUFCZH0oMs3y2AXSHBEi2vynhWfvMFJgggyLH1xrb9r4DOSAJn6ctKD8VuYpaiMgCZsZ00vQAbeDznu36fpUp1lTSCCZJEGNBpF/XCjDD7nlAsrKTrl8/PjVVvtsnsGkFS5U4oyBpYDlrrr0oA0mTVvspnhHEX/SR4VUITJok2Tho0HG4/vppQXCGRlSI669eRp8gRBE87i370k3SBJEDQ668/GvAsX9fWgU2QBEcBPj9a6vEKKdZk9ByHOvaD//2Q=="/>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dirty="0"/>
          </a:p>
        </p:txBody>
      </p:sp>
      <p:pic>
        <p:nvPicPr>
          <p:cNvPr id="2056" name="Picture 8" descr="http://1.bp.blogspot.com/-DOPC0PEmU08/T6AM8ql-PBI/AAAAAAAADk4/-qqJRTJclvE/s640/tumblr_kzjj34wlaa1qz6f9yo1_500.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20072" y="7937"/>
            <a:ext cx="3923928" cy="3467100"/>
          </a:xfrm>
          <a:prstGeom prst="rect">
            <a:avLst/>
          </a:prstGeom>
          <a:noFill/>
          <a:extLst>
            <a:ext uri="{909E8E84-426E-40DD-AFC4-6F175D3DCCD1}">
              <a14:hiddenFill xmlns:a14="http://schemas.microsoft.com/office/drawing/2010/main">
                <a:solidFill>
                  <a:srgbClr val="FFFFFF"/>
                </a:solidFill>
              </a14:hiddenFill>
            </a:ext>
          </a:extLst>
        </p:spPr>
      </p:pic>
      <p:sp>
        <p:nvSpPr>
          <p:cNvPr id="5" name="4 Rectángulo"/>
          <p:cNvSpPr/>
          <p:nvPr/>
        </p:nvSpPr>
        <p:spPr>
          <a:xfrm>
            <a:off x="5220071" y="3475037"/>
            <a:ext cx="3901717" cy="1200329"/>
          </a:xfrm>
          <a:prstGeom prst="rect">
            <a:avLst/>
          </a:prstGeom>
        </p:spPr>
        <p:txBody>
          <a:bodyPr wrap="square">
            <a:spAutoFit/>
          </a:bodyPr>
          <a:lstStyle/>
          <a:p>
            <a:pPr algn="ctr"/>
            <a:r>
              <a:rPr lang="es-CO" sz="2400" b="1" i="1" dirty="0">
                <a:solidFill>
                  <a:srgbClr val="FF0000"/>
                </a:solidFill>
              </a:rPr>
              <a:t>Todo lo que tu hagas en la vida </a:t>
            </a:r>
            <a:r>
              <a:rPr lang="es-CO" sz="2400" b="1" i="1" dirty="0" smtClean="0">
                <a:solidFill>
                  <a:srgbClr val="FF0000"/>
                </a:solidFill>
              </a:rPr>
              <a:t>queda </a:t>
            </a:r>
            <a:r>
              <a:rPr lang="es-CO" sz="2400" b="1" i="1" dirty="0">
                <a:solidFill>
                  <a:srgbClr val="FF0000"/>
                </a:solidFill>
              </a:rPr>
              <a:t>registrado en tu </a:t>
            </a:r>
            <a:r>
              <a:rPr lang="es-CO" sz="2400" b="1" i="1" dirty="0" smtClean="0">
                <a:solidFill>
                  <a:srgbClr val="FF0000"/>
                </a:solidFill>
              </a:rPr>
              <a:t>mente. </a:t>
            </a:r>
            <a:r>
              <a:rPr lang="es-CO" sz="2400" b="1" i="1" dirty="0" smtClean="0"/>
              <a:t>(vea Ecle.12:14).</a:t>
            </a:r>
            <a:endParaRPr lang="es-CO" sz="2400" dirty="0"/>
          </a:p>
        </p:txBody>
      </p:sp>
    </p:spTree>
    <p:extLst>
      <p:ext uri="{BB962C8B-B14F-4D97-AF65-F5344CB8AC3E}">
        <p14:creationId xmlns:p14="http://schemas.microsoft.com/office/powerpoint/2010/main" val="21925182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2056"/>
                                        </p:tgtEl>
                                        <p:attrNameLst>
                                          <p:attrName>style.visibility</p:attrName>
                                        </p:attrNameLst>
                                      </p:cBhvr>
                                      <p:to>
                                        <p:strVal val="visible"/>
                                      </p:to>
                                    </p:set>
                                    <p:animEffect transition="in" filter="randombar(horizontal)">
                                      <p:cBhvr>
                                        <p:cTn id="7" dur="500"/>
                                        <p:tgtEl>
                                          <p:spTgt spid="2056"/>
                                        </p:tgtEl>
                                      </p:cBhvr>
                                    </p:animEffect>
                                  </p:childTnLst>
                                </p:cTn>
                              </p:par>
                            </p:childTnLst>
                          </p:cTn>
                        </p:par>
                      </p:childTnLst>
                    </p:cTn>
                  </p:par>
                  <p:par>
                    <p:cTn id="8" fill="hold">
                      <p:stCondLst>
                        <p:cond delay="indefinite"/>
                      </p:stCondLst>
                      <p:childTnLst>
                        <p:par>
                          <p:cTn id="9" fill="hold">
                            <p:stCondLst>
                              <p:cond delay="0"/>
                            </p:stCondLst>
                            <p:childTnLst>
                              <p:par>
                                <p:cTn id="10" presetID="31" presetClass="entr" presetSubtype="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p:cTn id="12" dur="1000" fill="hold"/>
                                        <p:tgtEl>
                                          <p:spTgt spid="5"/>
                                        </p:tgtEl>
                                        <p:attrNameLst>
                                          <p:attrName>ppt_w</p:attrName>
                                        </p:attrNameLst>
                                      </p:cBhvr>
                                      <p:tavLst>
                                        <p:tav tm="0">
                                          <p:val>
                                            <p:fltVal val="0"/>
                                          </p:val>
                                        </p:tav>
                                        <p:tav tm="100000">
                                          <p:val>
                                            <p:strVal val="#ppt_w"/>
                                          </p:val>
                                        </p:tav>
                                      </p:tavLst>
                                    </p:anim>
                                    <p:anim calcmode="lin" valueType="num">
                                      <p:cBhvr>
                                        <p:cTn id="13" dur="1000" fill="hold"/>
                                        <p:tgtEl>
                                          <p:spTgt spid="5"/>
                                        </p:tgtEl>
                                        <p:attrNameLst>
                                          <p:attrName>ppt_h</p:attrName>
                                        </p:attrNameLst>
                                      </p:cBhvr>
                                      <p:tavLst>
                                        <p:tav tm="0">
                                          <p:val>
                                            <p:fltVal val="0"/>
                                          </p:val>
                                        </p:tav>
                                        <p:tav tm="100000">
                                          <p:val>
                                            <p:strVal val="#ppt_h"/>
                                          </p:val>
                                        </p:tav>
                                      </p:tavLst>
                                    </p:anim>
                                    <p:anim calcmode="lin" valueType="num">
                                      <p:cBhvr>
                                        <p:cTn id="14" dur="1000" fill="hold"/>
                                        <p:tgtEl>
                                          <p:spTgt spid="5"/>
                                        </p:tgtEl>
                                        <p:attrNameLst>
                                          <p:attrName>style.rotation</p:attrName>
                                        </p:attrNameLst>
                                      </p:cBhvr>
                                      <p:tavLst>
                                        <p:tav tm="0">
                                          <p:val>
                                            <p:fltVal val="90"/>
                                          </p:val>
                                        </p:tav>
                                        <p:tav tm="100000">
                                          <p:val>
                                            <p:fltVal val="0"/>
                                          </p:val>
                                        </p:tav>
                                      </p:tavLst>
                                    </p:anim>
                                    <p:animEffect transition="in" filter="fade">
                                      <p:cBhvr>
                                        <p:cTn id="15" dur="1000"/>
                                        <p:tgtEl>
                                          <p:spTgt spid="5"/>
                                        </p:tgtEl>
                                      </p:cBhvr>
                                    </p:animEffect>
                                  </p:childTnLst>
                                </p:cTn>
                              </p:par>
                            </p:childTnLst>
                          </p:cTn>
                        </p:par>
                      </p:childTnLst>
                    </p:cTn>
                  </p:par>
                  <p:par>
                    <p:cTn id="16" fill="hold">
                      <p:stCondLst>
                        <p:cond delay="indefinite"/>
                      </p:stCondLst>
                      <p:childTnLst>
                        <p:par>
                          <p:cTn id="17" fill="hold">
                            <p:stCondLst>
                              <p:cond delay="0"/>
                            </p:stCondLst>
                            <p:childTnLst>
                              <p:par>
                                <p:cTn id="18" presetID="31" presetClass="entr" presetSubtype="0" fill="hold" nodeType="clickEffect">
                                  <p:stCondLst>
                                    <p:cond delay="0"/>
                                  </p:stCondLst>
                                  <p:childTnLst>
                                    <p:set>
                                      <p:cBhvr>
                                        <p:cTn id="19" dur="1" fill="hold">
                                          <p:stCondLst>
                                            <p:cond delay="0"/>
                                          </p:stCondLst>
                                        </p:cTn>
                                        <p:tgtEl>
                                          <p:spTgt spid="2052"/>
                                        </p:tgtEl>
                                        <p:attrNameLst>
                                          <p:attrName>style.visibility</p:attrName>
                                        </p:attrNameLst>
                                      </p:cBhvr>
                                      <p:to>
                                        <p:strVal val="visible"/>
                                      </p:to>
                                    </p:set>
                                    <p:anim calcmode="lin" valueType="num">
                                      <p:cBhvr>
                                        <p:cTn id="20" dur="1000" fill="hold"/>
                                        <p:tgtEl>
                                          <p:spTgt spid="2052"/>
                                        </p:tgtEl>
                                        <p:attrNameLst>
                                          <p:attrName>ppt_w</p:attrName>
                                        </p:attrNameLst>
                                      </p:cBhvr>
                                      <p:tavLst>
                                        <p:tav tm="0">
                                          <p:val>
                                            <p:fltVal val="0"/>
                                          </p:val>
                                        </p:tav>
                                        <p:tav tm="100000">
                                          <p:val>
                                            <p:strVal val="#ppt_w"/>
                                          </p:val>
                                        </p:tav>
                                      </p:tavLst>
                                    </p:anim>
                                    <p:anim calcmode="lin" valueType="num">
                                      <p:cBhvr>
                                        <p:cTn id="21" dur="1000" fill="hold"/>
                                        <p:tgtEl>
                                          <p:spTgt spid="2052"/>
                                        </p:tgtEl>
                                        <p:attrNameLst>
                                          <p:attrName>ppt_h</p:attrName>
                                        </p:attrNameLst>
                                      </p:cBhvr>
                                      <p:tavLst>
                                        <p:tav tm="0">
                                          <p:val>
                                            <p:fltVal val="0"/>
                                          </p:val>
                                        </p:tav>
                                        <p:tav tm="100000">
                                          <p:val>
                                            <p:strVal val="#ppt_h"/>
                                          </p:val>
                                        </p:tav>
                                      </p:tavLst>
                                    </p:anim>
                                    <p:anim calcmode="lin" valueType="num">
                                      <p:cBhvr>
                                        <p:cTn id="22" dur="1000" fill="hold"/>
                                        <p:tgtEl>
                                          <p:spTgt spid="2052"/>
                                        </p:tgtEl>
                                        <p:attrNameLst>
                                          <p:attrName>style.rotation</p:attrName>
                                        </p:attrNameLst>
                                      </p:cBhvr>
                                      <p:tavLst>
                                        <p:tav tm="0">
                                          <p:val>
                                            <p:fltVal val="90"/>
                                          </p:val>
                                        </p:tav>
                                        <p:tav tm="100000">
                                          <p:val>
                                            <p:fltVal val="0"/>
                                          </p:val>
                                        </p:tav>
                                      </p:tavLst>
                                    </p:anim>
                                    <p:animEffect transition="in" filter="fade">
                                      <p:cBhvr>
                                        <p:cTn id="23" dur="1000"/>
                                        <p:tgtEl>
                                          <p:spTgt spid="205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107504" y="404664"/>
            <a:ext cx="8856984" cy="6264696"/>
          </a:xfrm>
        </p:spPr>
        <p:txBody>
          <a:bodyPr>
            <a:normAutofit fontScale="85000" lnSpcReduction="20000"/>
          </a:bodyPr>
          <a:lstStyle/>
          <a:p>
            <a:pPr marL="0" indent="0">
              <a:buNone/>
            </a:pPr>
            <a:r>
              <a:rPr lang="es-CO" sz="3800" b="1" i="1" dirty="0"/>
              <a:t>¿Cuál es el </a:t>
            </a:r>
            <a:r>
              <a:rPr lang="es-CO" sz="3800" b="1" i="1" dirty="0" smtClean="0"/>
              <a:t>juicio?</a:t>
            </a:r>
            <a:r>
              <a:rPr lang="es-CO" b="1" i="1" dirty="0" smtClean="0"/>
              <a:t> </a:t>
            </a:r>
            <a:r>
              <a:rPr lang="es-CO" dirty="0" smtClean="0"/>
              <a:t> El </a:t>
            </a:r>
            <a:r>
              <a:rPr lang="es-CO" dirty="0"/>
              <a:t>juicio es que la luz (Cristo, Jesús) vino al mundo, pero todos nosotros en nuestra humanidad rechazamos su luz, rechazamos su bondad, rechazamos la oportunidad de ser libres del juicio de Dios, el cual demanda la muerte del pecador; rechazamos esa luz, porque amamos el pecado y porque no queremos abandonarlo, queremos complacernos y creemos que para eso estamos en la tierra, para disfrutar al máximo de los deleites. </a:t>
            </a:r>
            <a:endParaRPr lang="es-CO" dirty="0" smtClean="0"/>
          </a:p>
          <a:p>
            <a:pPr marL="0" indent="0">
              <a:buNone/>
            </a:pPr>
            <a:endParaRPr lang="es-CO" i="1" dirty="0"/>
          </a:p>
          <a:p>
            <a:pPr marL="0" indent="0">
              <a:buNone/>
            </a:pPr>
            <a:r>
              <a:rPr lang="es-CO" i="1" dirty="0" smtClean="0"/>
              <a:t>“</a:t>
            </a:r>
            <a:r>
              <a:rPr lang="es-CO" i="1" dirty="0"/>
              <a:t>Y esta es la condenación: que la luz vino al mundo, y los hombres amaron más las tinieblas que la luz, porque sus obras eran malas. Porque todo aquel que hace lo malo, aborrece la luz y no viene a la luz, para que sus obras no sean reprendidas. Mas el que practica la verdad viene a la luz, para que sea manifiesto que sus obras son hechas en </a:t>
            </a:r>
            <a:r>
              <a:rPr lang="es-CO" i="1" dirty="0" smtClean="0"/>
              <a:t>Dios.» </a:t>
            </a:r>
          </a:p>
          <a:p>
            <a:pPr marL="0" indent="0">
              <a:buNone/>
            </a:pPr>
            <a:r>
              <a:rPr lang="es-CO" b="1" i="1" dirty="0" smtClean="0">
                <a:solidFill>
                  <a:srgbClr val="FF0000"/>
                </a:solidFill>
              </a:rPr>
              <a:t>Juan 3:19-21</a:t>
            </a:r>
            <a:endParaRPr lang="es-CO" dirty="0">
              <a:solidFill>
                <a:srgbClr val="FF0000"/>
              </a:solidFill>
            </a:endParaRPr>
          </a:p>
        </p:txBody>
      </p:sp>
    </p:spTree>
    <p:extLst>
      <p:ext uri="{BB962C8B-B14F-4D97-AF65-F5344CB8AC3E}">
        <p14:creationId xmlns:p14="http://schemas.microsoft.com/office/powerpoint/2010/main" val="32904395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heel(1)">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wheel(1)">
                                      <p:cBhvr>
                                        <p:cTn id="12" dur="2000"/>
                                        <p:tgtEl>
                                          <p:spTgt spid="3">
                                            <p:txEl>
                                              <p:pRg st="2" end="2"/>
                                            </p:txEl>
                                          </p:spTgt>
                                        </p:tgtEl>
                                      </p:cBhvr>
                                    </p:animEffect>
                                  </p:childTnLst>
                                </p:cTn>
                              </p:par>
                              <p:par>
                                <p:cTn id="13" presetID="21" presetClass="entr" presetSubtype="1" fill="hold" nodeType="with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animEffect transition="in" filter="wheel(1)">
                                      <p:cBhvr>
                                        <p:cTn id="15" dur="20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059832" y="244214"/>
            <a:ext cx="2952328" cy="5649491"/>
          </a:xfrm>
        </p:spPr>
        <p:txBody>
          <a:bodyPr>
            <a:normAutofit fontScale="77500" lnSpcReduction="20000"/>
          </a:bodyPr>
          <a:lstStyle/>
          <a:p>
            <a:pPr marL="0" indent="0" algn="ctr">
              <a:buNone/>
            </a:pPr>
            <a:r>
              <a:rPr lang="es-CO" dirty="0"/>
              <a:t>Aborrecemos la luz, porque ella pone en evidencia toda la obscuridad que hacemos y no nos gusta el ser expuesto, no gusta el engaño, esa es nuestra naturaleza; </a:t>
            </a:r>
            <a:r>
              <a:rPr lang="es-CO" dirty="0" smtClean="0"/>
              <a:t>tal ves </a:t>
            </a:r>
            <a:r>
              <a:rPr lang="es-CO" dirty="0"/>
              <a:t>tú no creas que seas malo, pero así es como Dios te ve.</a:t>
            </a:r>
            <a:br>
              <a:rPr lang="es-CO" dirty="0"/>
            </a:br>
            <a:r>
              <a:rPr lang="es-CO" dirty="0"/>
              <a:t>Si quieres saber más acerca de la condenación lee el </a:t>
            </a:r>
            <a:r>
              <a:rPr lang="es-CO" dirty="0" smtClean="0"/>
              <a:t>mensaje de Cristo.</a:t>
            </a:r>
            <a:r>
              <a:rPr lang="es-CO" dirty="0"/>
              <a:t> </a:t>
            </a:r>
          </a:p>
        </p:txBody>
      </p:sp>
      <p:pic>
        <p:nvPicPr>
          <p:cNvPr id="4" name="Picture 6" descr="http://somos.vicencianos.org/david/files/2011/08/EVANGELIO.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72200" y="1556792"/>
            <a:ext cx="2592288" cy="3068960"/>
          </a:xfrm>
          <a:prstGeom prst="rect">
            <a:avLst/>
          </a:prstGeom>
          <a:noFill/>
          <a:extLst>
            <a:ext uri="{909E8E84-426E-40DD-AFC4-6F175D3DCCD1}">
              <a14:hiddenFill xmlns:a14="http://schemas.microsoft.com/office/drawing/2010/main">
                <a:solidFill>
                  <a:srgbClr val="FFFFFF"/>
                </a:solidFill>
              </a14:hiddenFill>
            </a:ext>
          </a:extLst>
        </p:spPr>
      </p:pic>
      <p:pic>
        <p:nvPicPr>
          <p:cNvPr id="3074" name="Picture 2" descr="http://www.amarjesuscristo.com/venida-de-cristo/biblia03.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9512" y="1700808"/>
            <a:ext cx="2664296" cy="3068960"/>
          </a:xfrm>
          <a:prstGeom prst="rect">
            <a:avLst/>
          </a:prstGeom>
          <a:noFill/>
          <a:extLst>
            <a:ext uri="{909E8E84-426E-40DD-AFC4-6F175D3DCCD1}">
              <a14:hiddenFill xmlns:a14="http://schemas.microsoft.com/office/drawing/2010/main">
                <a:solidFill>
                  <a:srgbClr val="FFFFFF"/>
                </a:solidFill>
              </a14:hiddenFill>
            </a:ext>
          </a:extLst>
        </p:spPr>
      </p:pic>
      <p:sp>
        <p:nvSpPr>
          <p:cNvPr id="5" name="4 Rectángulo"/>
          <p:cNvSpPr/>
          <p:nvPr/>
        </p:nvSpPr>
        <p:spPr>
          <a:xfrm>
            <a:off x="539552" y="5661248"/>
            <a:ext cx="8280920" cy="1569660"/>
          </a:xfrm>
          <a:prstGeom prst="rect">
            <a:avLst/>
          </a:prstGeom>
        </p:spPr>
        <p:txBody>
          <a:bodyPr wrap="square">
            <a:spAutoFit/>
          </a:bodyPr>
          <a:lstStyle/>
          <a:p>
            <a:pPr algn="ctr"/>
            <a:r>
              <a:rPr lang="es-CO" sz="3200" b="1" i="1" dirty="0">
                <a:solidFill>
                  <a:srgbClr val="FF0000"/>
                </a:solidFill>
              </a:rPr>
              <a:t>La Biblia nos revela a Cristo, y cuando tu la lees, ella refleja tu vida.</a:t>
            </a:r>
            <a:endParaRPr lang="es-CO" sz="3200" i="1" dirty="0">
              <a:solidFill>
                <a:srgbClr val="FF0000"/>
              </a:solidFill>
            </a:endParaRPr>
          </a:p>
          <a:p>
            <a:pPr algn="ctr"/>
            <a:endParaRPr lang="es-CO" sz="3200" i="1" dirty="0">
              <a:solidFill>
                <a:srgbClr val="FF0000"/>
              </a:solidFill>
            </a:endParaRPr>
          </a:p>
        </p:txBody>
      </p:sp>
    </p:spTree>
    <p:extLst>
      <p:ext uri="{BB962C8B-B14F-4D97-AF65-F5344CB8AC3E}">
        <p14:creationId xmlns:p14="http://schemas.microsoft.com/office/powerpoint/2010/main" val="15848567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anim calcmode="lin" valueType="num">
                                      <p:cBhvr>
                                        <p:cTn id="8" dur="2000" fill="hold"/>
                                        <p:tgtEl>
                                          <p:spTgt spid="4"/>
                                        </p:tgtEl>
                                        <p:attrNameLst>
                                          <p:attrName>ppt_w</p:attrName>
                                        </p:attrNameLst>
                                      </p:cBhvr>
                                      <p:tavLst>
                                        <p:tav tm="0" fmla="#ppt_w*sin(2.5*pi*$)">
                                          <p:val>
                                            <p:fltVal val="0"/>
                                          </p:val>
                                        </p:tav>
                                        <p:tav tm="100000">
                                          <p:val>
                                            <p:fltVal val="1"/>
                                          </p:val>
                                        </p:tav>
                                      </p:tavLst>
                                    </p:anim>
                                    <p:anim calcmode="lin" valueType="num">
                                      <p:cBhvr>
                                        <p:cTn id="9" dur="2000" fill="hold"/>
                                        <p:tgtEl>
                                          <p:spTgt spid="4"/>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31" presetClass="entr" presetSubtype="0" fill="hold" nodeType="clickEffect">
                                  <p:stCondLst>
                                    <p:cond delay="0"/>
                                  </p:stCondLst>
                                  <p:childTnLst>
                                    <p:set>
                                      <p:cBhvr>
                                        <p:cTn id="13" dur="1" fill="hold">
                                          <p:stCondLst>
                                            <p:cond delay="0"/>
                                          </p:stCondLst>
                                        </p:cTn>
                                        <p:tgtEl>
                                          <p:spTgt spid="3074"/>
                                        </p:tgtEl>
                                        <p:attrNameLst>
                                          <p:attrName>style.visibility</p:attrName>
                                        </p:attrNameLst>
                                      </p:cBhvr>
                                      <p:to>
                                        <p:strVal val="visible"/>
                                      </p:to>
                                    </p:set>
                                    <p:anim calcmode="lin" valueType="num">
                                      <p:cBhvr>
                                        <p:cTn id="14" dur="1000" fill="hold"/>
                                        <p:tgtEl>
                                          <p:spTgt spid="3074"/>
                                        </p:tgtEl>
                                        <p:attrNameLst>
                                          <p:attrName>ppt_w</p:attrName>
                                        </p:attrNameLst>
                                      </p:cBhvr>
                                      <p:tavLst>
                                        <p:tav tm="0">
                                          <p:val>
                                            <p:fltVal val="0"/>
                                          </p:val>
                                        </p:tav>
                                        <p:tav tm="100000">
                                          <p:val>
                                            <p:strVal val="#ppt_w"/>
                                          </p:val>
                                        </p:tav>
                                      </p:tavLst>
                                    </p:anim>
                                    <p:anim calcmode="lin" valueType="num">
                                      <p:cBhvr>
                                        <p:cTn id="15" dur="1000" fill="hold"/>
                                        <p:tgtEl>
                                          <p:spTgt spid="3074"/>
                                        </p:tgtEl>
                                        <p:attrNameLst>
                                          <p:attrName>ppt_h</p:attrName>
                                        </p:attrNameLst>
                                      </p:cBhvr>
                                      <p:tavLst>
                                        <p:tav tm="0">
                                          <p:val>
                                            <p:fltVal val="0"/>
                                          </p:val>
                                        </p:tav>
                                        <p:tav tm="100000">
                                          <p:val>
                                            <p:strVal val="#ppt_h"/>
                                          </p:val>
                                        </p:tav>
                                      </p:tavLst>
                                    </p:anim>
                                    <p:anim calcmode="lin" valueType="num">
                                      <p:cBhvr>
                                        <p:cTn id="16" dur="1000" fill="hold"/>
                                        <p:tgtEl>
                                          <p:spTgt spid="3074"/>
                                        </p:tgtEl>
                                        <p:attrNameLst>
                                          <p:attrName>style.rotation</p:attrName>
                                        </p:attrNameLst>
                                      </p:cBhvr>
                                      <p:tavLst>
                                        <p:tav tm="0">
                                          <p:val>
                                            <p:fltVal val="90"/>
                                          </p:val>
                                        </p:tav>
                                        <p:tav tm="100000">
                                          <p:val>
                                            <p:fltVal val="0"/>
                                          </p:val>
                                        </p:tav>
                                      </p:tavLst>
                                    </p:anim>
                                    <p:animEffect transition="in" filter="fade">
                                      <p:cBhvr>
                                        <p:cTn id="17" dur="1000"/>
                                        <p:tgtEl>
                                          <p:spTgt spid="3074"/>
                                        </p:tgtEl>
                                      </p:cBhvr>
                                    </p:animEffect>
                                  </p:childTnLst>
                                </p:cTn>
                              </p:par>
                            </p:childTnLst>
                          </p:cTn>
                        </p:par>
                      </p:childTnLst>
                    </p:cTn>
                  </p:par>
                  <p:par>
                    <p:cTn id="18" fill="hold">
                      <p:stCondLst>
                        <p:cond delay="indefinite"/>
                      </p:stCondLst>
                      <p:childTnLst>
                        <p:par>
                          <p:cTn id="19" fill="hold">
                            <p:stCondLst>
                              <p:cond delay="0"/>
                            </p:stCondLst>
                            <p:childTnLst>
                              <p:par>
                                <p:cTn id="20" presetID="31" presetClass="entr" presetSubtype="0" fill="hold" nodeType="clickEffect">
                                  <p:stCondLst>
                                    <p:cond delay="0"/>
                                  </p:stCondLst>
                                  <p:childTnLst>
                                    <p:set>
                                      <p:cBhvr>
                                        <p:cTn id="21" dur="1" fill="hold">
                                          <p:stCondLst>
                                            <p:cond delay="0"/>
                                          </p:stCondLst>
                                        </p:cTn>
                                        <p:tgtEl>
                                          <p:spTgt spid="4"/>
                                        </p:tgtEl>
                                        <p:attrNameLst>
                                          <p:attrName>style.visibility</p:attrName>
                                        </p:attrNameLst>
                                      </p:cBhvr>
                                      <p:to>
                                        <p:strVal val="visible"/>
                                      </p:to>
                                    </p:set>
                                    <p:anim calcmode="lin" valueType="num">
                                      <p:cBhvr>
                                        <p:cTn id="22" dur="1000" fill="hold"/>
                                        <p:tgtEl>
                                          <p:spTgt spid="4"/>
                                        </p:tgtEl>
                                        <p:attrNameLst>
                                          <p:attrName>ppt_w</p:attrName>
                                        </p:attrNameLst>
                                      </p:cBhvr>
                                      <p:tavLst>
                                        <p:tav tm="0">
                                          <p:val>
                                            <p:fltVal val="0"/>
                                          </p:val>
                                        </p:tav>
                                        <p:tav tm="100000">
                                          <p:val>
                                            <p:strVal val="#ppt_w"/>
                                          </p:val>
                                        </p:tav>
                                      </p:tavLst>
                                    </p:anim>
                                    <p:anim calcmode="lin" valueType="num">
                                      <p:cBhvr>
                                        <p:cTn id="23" dur="1000" fill="hold"/>
                                        <p:tgtEl>
                                          <p:spTgt spid="4"/>
                                        </p:tgtEl>
                                        <p:attrNameLst>
                                          <p:attrName>ppt_h</p:attrName>
                                        </p:attrNameLst>
                                      </p:cBhvr>
                                      <p:tavLst>
                                        <p:tav tm="0">
                                          <p:val>
                                            <p:fltVal val="0"/>
                                          </p:val>
                                        </p:tav>
                                        <p:tav tm="100000">
                                          <p:val>
                                            <p:strVal val="#ppt_h"/>
                                          </p:val>
                                        </p:tav>
                                      </p:tavLst>
                                    </p:anim>
                                    <p:anim calcmode="lin" valueType="num">
                                      <p:cBhvr>
                                        <p:cTn id="24" dur="1000" fill="hold"/>
                                        <p:tgtEl>
                                          <p:spTgt spid="4"/>
                                        </p:tgtEl>
                                        <p:attrNameLst>
                                          <p:attrName>style.rotation</p:attrName>
                                        </p:attrNameLst>
                                      </p:cBhvr>
                                      <p:tavLst>
                                        <p:tav tm="0">
                                          <p:val>
                                            <p:fltVal val="90"/>
                                          </p:val>
                                        </p:tav>
                                        <p:tav tm="100000">
                                          <p:val>
                                            <p:fltVal val="0"/>
                                          </p:val>
                                        </p:tav>
                                      </p:tavLst>
                                    </p:anim>
                                    <p:animEffect transition="in" filter="fade">
                                      <p:cBhvr>
                                        <p:cTn id="25" dur="1000"/>
                                        <p:tgtEl>
                                          <p:spTgt spid="4"/>
                                        </p:tgtEl>
                                      </p:cBhvr>
                                    </p:animEffect>
                                  </p:childTnLst>
                                </p:cTn>
                              </p:par>
                            </p:childTnLst>
                          </p:cTn>
                        </p:par>
                      </p:childTnLst>
                    </p:cTn>
                  </p:par>
                  <p:par>
                    <p:cTn id="26" fill="hold">
                      <p:stCondLst>
                        <p:cond delay="indefinite"/>
                      </p:stCondLst>
                      <p:childTnLst>
                        <p:par>
                          <p:cTn id="27" fill="hold">
                            <p:stCondLst>
                              <p:cond delay="0"/>
                            </p:stCondLst>
                            <p:childTnLst>
                              <p:par>
                                <p:cTn id="28" presetID="42" presetClass="entr" presetSubtype="0" fill="hold" grpId="0" nodeType="clickEffect">
                                  <p:stCondLst>
                                    <p:cond delay="0"/>
                                  </p:stCondLst>
                                  <p:childTnLst>
                                    <p:set>
                                      <p:cBhvr>
                                        <p:cTn id="29" dur="1" fill="hold">
                                          <p:stCondLst>
                                            <p:cond delay="0"/>
                                          </p:stCondLst>
                                        </p:cTn>
                                        <p:tgtEl>
                                          <p:spTgt spid="5"/>
                                        </p:tgtEl>
                                        <p:attrNameLst>
                                          <p:attrName>style.visibility</p:attrName>
                                        </p:attrNameLst>
                                      </p:cBhvr>
                                      <p:to>
                                        <p:strVal val="visible"/>
                                      </p:to>
                                    </p:set>
                                    <p:animEffect transition="in" filter="fade">
                                      <p:cBhvr>
                                        <p:cTn id="30" dur="1000"/>
                                        <p:tgtEl>
                                          <p:spTgt spid="5"/>
                                        </p:tgtEl>
                                      </p:cBhvr>
                                    </p:animEffect>
                                    <p:anim calcmode="lin" valueType="num">
                                      <p:cBhvr>
                                        <p:cTn id="31" dur="1000" fill="hold"/>
                                        <p:tgtEl>
                                          <p:spTgt spid="5"/>
                                        </p:tgtEl>
                                        <p:attrNameLst>
                                          <p:attrName>ppt_x</p:attrName>
                                        </p:attrNameLst>
                                      </p:cBhvr>
                                      <p:tavLst>
                                        <p:tav tm="0">
                                          <p:val>
                                            <p:strVal val="#ppt_x"/>
                                          </p:val>
                                        </p:tav>
                                        <p:tav tm="100000">
                                          <p:val>
                                            <p:strVal val="#ppt_x"/>
                                          </p:val>
                                        </p:tav>
                                      </p:tavLst>
                                    </p:anim>
                                    <p:anim calcmode="lin" valueType="num">
                                      <p:cBhvr>
                                        <p:cTn id="32"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51520" y="1412776"/>
            <a:ext cx="4968552" cy="3096344"/>
          </a:xfrm>
        </p:spPr>
        <p:txBody>
          <a:bodyPr>
            <a:normAutofit fontScale="92500" lnSpcReduction="20000"/>
          </a:bodyPr>
          <a:lstStyle/>
          <a:p>
            <a:pPr marL="0" indent="0" algn="ctr">
              <a:buNone/>
            </a:pPr>
            <a:r>
              <a:rPr lang="es-CO" dirty="0" smtClean="0"/>
              <a:t>Según </a:t>
            </a:r>
            <a:r>
              <a:rPr lang="es-CO" dirty="0"/>
              <a:t>la ley de Dios merecemos el infierno por nuestro pecado, y la luz de Cristo en su </a:t>
            </a:r>
            <a:r>
              <a:rPr lang="es-CO" dirty="0" smtClean="0"/>
              <a:t>Palabra </a:t>
            </a:r>
            <a:r>
              <a:rPr lang="es-CO" dirty="0"/>
              <a:t>manifiesta todas nuestras obras malas, por eso aborrecemos el cristianismo verdadero, porque nos ofende; </a:t>
            </a:r>
          </a:p>
        </p:txBody>
      </p:sp>
      <p:sp>
        <p:nvSpPr>
          <p:cNvPr id="2" name="1 Rectángulo"/>
          <p:cNvSpPr/>
          <p:nvPr/>
        </p:nvSpPr>
        <p:spPr>
          <a:xfrm>
            <a:off x="251520" y="5011435"/>
            <a:ext cx="8568952" cy="1569660"/>
          </a:xfrm>
          <a:prstGeom prst="rect">
            <a:avLst/>
          </a:prstGeom>
        </p:spPr>
        <p:txBody>
          <a:bodyPr wrap="square">
            <a:spAutoFit/>
          </a:bodyPr>
          <a:lstStyle/>
          <a:p>
            <a:r>
              <a:rPr lang="es-CO" sz="3200" i="1" dirty="0">
                <a:latin typeface="Agency FB" pitchFamily="34" charset="0"/>
              </a:rPr>
              <a:t>“Mas todas las cosas, cuando son puestas en evidencia por la luz, son hechas manifiestas; porque la luz es lo que manifiesta todo.” </a:t>
            </a:r>
            <a:r>
              <a:rPr lang="es-CO" sz="3200" b="1" i="1" dirty="0">
                <a:solidFill>
                  <a:srgbClr val="FF0000"/>
                </a:solidFill>
                <a:latin typeface="Agency FB" pitchFamily="34" charset="0"/>
              </a:rPr>
              <a:t>Efesios </a:t>
            </a:r>
            <a:r>
              <a:rPr lang="es-CO" sz="3200" b="1" i="1" dirty="0" smtClean="0">
                <a:solidFill>
                  <a:srgbClr val="FF0000"/>
                </a:solidFill>
                <a:latin typeface="Agency FB" pitchFamily="34" charset="0"/>
              </a:rPr>
              <a:t>5:13</a:t>
            </a:r>
            <a:endParaRPr lang="es-CO" sz="3200" dirty="0">
              <a:solidFill>
                <a:srgbClr val="FF0000"/>
              </a:solidFill>
              <a:latin typeface="Agency FB" pitchFamily="34" charset="0"/>
            </a:endParaRPr>
          </a:p>
        </p:txBody>
      </p:sp>
      <p:sp>
        <p:nvSpPr>
          <p:cNvPr id="5" name="4 Rectángulo"/>
          <p:cNvSpPr/>
          <p:nvPr/>
        </p:nvSpPr>
        <p:spPr>
          <a:xfrm>
            <a:off x="251520" y="188640"/>
            <a:ext cx="8568952" cy="1077218"/>
          </a:xfrm>
          <a:prstGeom prst="rect">
            <a:avLst/>
          </a:prstGeom>
        </p:spPr>
        <p:txBody>
          <a:bodyPr wrap="square">
            <a:spAutoFit/>
          </a:bodyPr>
          <a:lstStyle/>
          <a:p>
            <a:pPr algn="ctr"/>
            <a:r>
              <a:rPr lang="es-CO" sz="3200" b="1" i="1" dirty="0">
                <a:solidFill>
                  <a:srgbClr val="FF0000"/>
                </a:solidFill>
              </a:rPr>
              <a:t>Quizá tu digas: ¿Soy demasiado bueno para ser Condenado</a:t>
            </a:r>
            <a:r>
              <a:rPr lang="es-CO" sz="3200" b="1" i="1" dirty="0" smtClean="0">
                <a:solidFill>
                  <a:srgbClr val="FF0000"/>
                </a:solidFill>
              </a:rPr>
              <a:t>?</a:t>
            </a:r>
            <a:endParaRPr lang="es-CO" sz="3200" b="1" i="1" dirty="0">
              <a:solidFill>
                <a:srgbClr val="FF0000"/>
              </a:solidFill>
            </a:endParaRPr>
          </a:p>
        </p:txBody>
      </p:sp>
      <p:pic>
        <p:nvPicPr>
          <p:cNvPr id="1026" name="Picture 2" descr="http://lh3.ggpht.com/-vrvc0dC-La0/T-9lejr1WfI/AAAAAAAANr4/dvNfIoZCXc4/fuego%252520biblia%252520ateismo%252520top%252520horror_thumb%25255B1%25255D.jpg?imgmax=800"/>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64088" y="1265859"/>
            <a:ext cx="3594314" cy="2955230"/>
          </a:xfrm>
          <a:prstGeom prst="rect">
            <a:avLst/>
          </a:prstGeom>
          <a:noFill/>
          <a:extLst>
            <a:ext uri="{909E8E84-426E-40DD-AFC4-6F175D3DCCD1}">
              <a14:hiddenFill xmlns:a14="http://schemas.microsoft.com/office/drawing/2010/main">
                <a:solidFill>
                  <a:srgbClr val="FFFFFF"/>
                </a:solidFill>
              </a14:hiddenFill>
            </a:ext>
          </a:extLst>
        </p:spPr>
      </p:pic>
      <p:sp>
        <p:nvSpPr>
          <p:cNvPr id="6" name="5 Rectángulo"/>
          <p:cNvSpPr/>
          <p:nvPr/>
        </p:nvSpPr>
        <p:spPr>
          <a:xfrm>
            <a:off x="5516189" y="4265023"/>
            <a:ext cx="3401893" cy="369332"/>
          </a:xfrm>
          <a:prstGeom prst="rect">
            <a:avLst/>
          </a:prstGeom>
        </p:spPr>
        <p:txBody>
          <a:bodyPr wrap="none">
            <a:spAutoFit/>
          </a:bodyPr>
          <a:lstStyle/>
          <a:p>
            <a:r>
              <a:rPr lang="es-CO" b="1" i="1" dirty="0">
                <a:solidFill>
                  <a:srgbClr val="FF0000"/>
                </a:solidFill>
                <a:latin typeface="Agency FB" pitchFamily="34" charset="0"/>
              </a:rPr>
              <a:t>Lease «la </a:t>
            </a:r>
            <a:r>
              <a:rPr lang="es-CO" b="1" i="1" dirty="0" smtClean="0">
                <a:solidFill>
                  <a:srgbClr val="FF0000"/>
                </a:solidFill>
                <a:latin typeface="Agency FB" pitchFamily="34" charset="0"/>
              </a:rPr>
              <a:t>Reforma </a:t>
            </a:r>
            <a:r>
              <a:rPr lang="es-CO" b="1" i="1" dirty="0">
                <a:solidFill>
                  <a:srgbClr val="FF0000"/>
                </a:solidFill>
                <a:latin typeface="Agency FB" pitchFamily="34" charset="0"/>
              </a:rPr>
              <a:t>en F</a:t>
            </a:r>
            <a:r>
              <a:rPr lang="es-CO" b="1" i="1" dirty="0" smtClean="0">
                <a:solidFill>
                  <a:srgbClr val="FF0000"/>
                </a:solidFill>
                <a:latin typeface="Agency FB" pitchFamily="34" charset="0"/>
              </a:rPr>
              <a:t>rancia» </a:t>
            </a:r>
            <a:r>
              <a:rPr lang="es-CO" b="1" i="1" dirty="0">
                <a:solidFill>
                  <a:srgbClr val="FF0000"/>
                </a:solidFill>
                <a:latin typeface="Agency FB" pitchFamily="34" charset="0"/>
              </a:rPr>
              <a:t>CS p224.</a:t>
            </a:r>
            <a:endParaRPr lang="es-CO" dirty="0">
              <a:solidFill>
                <a:srgbClr val="FF0000"/>
              </a:solidFill>
              <a:latin typeface="Agency FB" pitchFamily="34" charset="0"/>
            </a:endParaRPr>
          </a:p>
        </p:txBody>
      </p:sp>
    </p:spTree>
    <p:extLst>
      <p:ext uri="{BB962C8B-B14F-4D97-AF65-F5344CB8AC3E}">
        <p14:creationId xmlns:p14="http://schemas.microsoft.com/office/powerpoint/2010/main" val="5915718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heel(1)">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1" presetClass="entr" presetSubtype="0"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p:cTn id="12" dur="1000" fill="hold"/>
                                        <p:tgtEl>
                                          <p:spTgt spid="2"/>
                                        </p:tgtEl>
                                        <p:attrNameLst>
                                          <p:attrName>ppt_w</p:attrName>
                                        </p:attrNameLst>
                                      </p:cBhvr>
                                      <p:tavLst>
                                        <p:tav tm="0">
                                          <p:val>
                                            <p:fltVal val="0"/>
                                          </p:val>
                                        </p:tav>
                                        <p:tav tm="100000">
                                          <p:val>
                                            <p:strVal val="#ppt_w"/>
                                          </p:val>
                                        </p:tav>
                                      </p:tavLst>
                                    </p:anim>
                                    <p:anim calcmode="lin" valueType="num">
                                      <p:cBhvr>
                                        <p:cTn id="13" dur="1000" fill="hold"/>
                                        <p:tgtEl>
                                          <p:spTgt spid="2"/>
                                        </p:tgtEl>
                                        <p:attrNameLst>
                                          <p:attrName>ppt_h</p:attrName>
                                        </p:attrNameLst>
                                      </p:cBhvr>
                                      <p:tavLst>
                                        <p:tav tm="0">
                                          <p:val>
                                            <p:fltVal val="0"/>
                                          </p:val>
                                        </p:tav>
                                        <p:tav tm="100000">
                                          <p:val>
                                            <p:strVal val="#ppt_h"/>
                                          </p:val>
                                        </p:tav>
                                      </p:tavLst>
                                    </p:anim>
                                    <p:anim calcmode="lin" valueType="num">
                                      <p:cBhvr>
                                        <p:cTn id="14" dur="1000" fill="hold"/>
                                        <p:tgtEl>
                                          <p:spTgt spid="2"/>
                                        </p:tgtEl>
                                        <p:attrNameLst>
                                          <p:attrName>style.rotation</p:attrName>
                                        </p:attrNameLst>
                                      </p:cBhvr>
                                      <p:tavLst>
                                        <p:tav tm="0">
                                          <p:val>
                                            <p:fltVal val="90"/>
                                          </p:val>
                                        </p:tav>
                                        <p:tav tm="100000">
                                          <p:val>
                                            <p:fltVal val="0"/>
                                          </p:val>
                                        </p:tav>
                                      </p:tavLst>
                                    </p:anim>
                                    <p:animEffect transition="in" filter="fade">
                                      <p:cBhvr>
                                        <p:cTn id="15" dur="1000"/>
                                        <p:tgtEl>
                                          <p:spTgt spid="2"/>
                                        </p:tgtEl>
                                      </p:cBhvr>
                                    </p:animEffect>
                                  </p:childTnLst>
                                </p:cTn>
                              </p:par>
                            </p:childTnLst>
                          </p:cTn>
                        </p:par>
                      </p:childTnLst>
                    </p:cTn>
                  </p:par>
                  <p:par>
                    <p:cTn id="16" fill="hold">
                      <p:stCondLst>
                        <p:cond delay="indefinite"/>
                      </p:stCondLst>
                      <p:childTnLst>
                        <p:par>
                          <p:cTn id="17" fill="hold">
                            <p:stCondLst>
                              <p:cond delay="0"/>
                            </p:stCondLst>
                            <p:childTnLst>
                              <p:par>
                                <p:cTn id="18" presetID="26" presetClass="entr" presetSubtype="0" fill="hold" grpId="0" nodeType="clickEffect">
                                  <p:stCondLst>
                                    <p:cond delay="0"/>
                                  </p:stCondLst>
                                  <p:childTnLst>
                                    <p:set>
                                      <p:cBhvr>
                                        <p:cTn id="19" dur="1" fill="hold">
                                          <p:stCondLst>
                                            <p:cond delay="0"/>
                                          </p:stCondLst>
                                        </p:cTn>
                                        <p:tgtEl>
                                          <p:spTgt spid="6"/>
                                        </p:tgtEl>
                                        <p:attrNameLst>
                                          <p:attrName>style.visibility</p:attrName>
                                        </p:attrNameLst>
                                      </p:cBhvr>
                                      <p:to>
                                        <p:strVal val="visible"/>
                                      </p:to>
                                    </p:set>
                                    <p:animEffect transition="in" filter="wipe(down)">
                                      <p:cBhvr>
                                        <p:cTn id="20" dur="580">
                                          <p:stCondLst>
                                            <p:cond delay="0"/>
                                          </p:stCondLst>
                                        </p:cTn>
                                        <p:tgtEl>
                                          <p:spTgt spid="6"/>
                                        </p:tgtEl>
                                      </p:cBhvr>
                                    </p:animEffect>
                                    <p:anim calcmode="lin" valueType="num">
                                      <p:cBhvr>
                                        <p:cTn id="21" dur="1822" tmFilter="0,0; 0.14,0.36; 0.43,0.73; 0.71,0.91; 1.0,1.0">
                                          <p:stCondLst>
                                            <p:cond delay="0"/>
                                          </p:stCondLst>
                                        </p:cTn>
                                        <p:tgtEl>
                                          <p:spTgt spid="6"/>
                                        </p:tgtEl>
                                        <p:attrNameLst>
                                          <p:attrName>ppt_x</p:attrName>
                                        </p:attrNameLst>
                                      </p:cBhvr>
                                      <p:tavLst>
                                        <p:tav tm="0">
                                          <p:val>
                                            <p:strVal val="#ppt_x-0.25"/>
                                          </p:val>
                                        </p:tav>
                                        <p:tav tm="100000">
                                          <p:val>
                                            <p:strVal val="#ppt_x"/>
                                          </p:val>
                                        </p:tav>
                                      </p:tavLst>
                                    </p:anim>
                                    <p:anim calcmode="lin" valueType="num">
                                      <p:cBhvr>
                                        <p:cTn id="22" dur="664" tmFilter="0.0,0.0; 0.25,0.07; 0.50,0.2; 0.75,0.467; 1.0,1.0">
                                          <p:stCondLst>
                                            <p:cond delay="0"/>
                                          </p:stCondLst>
                                        </p:cTn>
                                        <p:tgtEl>
                                          <p:spTgt spid="6"/>
                                        </p:tgtEl>
                                        <p:attrNameLst>
                                          <p:attrName>ppt_y</p:attrName>
                                        </p:attrNameLst>
                                      </p:cBhvr>
                                      <p:tavLst>
                                        <p:tav tm="0" fmla="#ppt_y-sin(pi*$)/3">
                                          <p:val>
                                            <p:fltVal val="0.5"/>
                                          </p:val>
                                        </p:tav>
                                        <p:tav tm="100000">
                                          <p:val>
                                            <p:fltVal val="1"/>
                                          </p:val>
                                        </p:tav>
                                      </p:tavLst>
                                    </p:anim>
                                    <p:anim calcmode="lin" valueType="num">
                                      <p:cBhvr>
                                        <p:cTn id="23" dur="664" tmFilter="0, 0; 0.125,0.2665; 0.25,0.4; 0.375,0.465; 0.5,0.5;  0.625,0.535; 0.75,0.6; 0.875,0.7335; 1,1">
                                          <p:stCondLst>
                                            <p:cond delay="664"/>
                                          </p:stCondLst>
                                        </p:cTn>
                                        <p:tgtEl>
                                          <p:spTgt spid="6"/>
                                        </p:tgtEl>
                                        <p:attrNameLst>
                                          <p:attrName>ppt_y</p:attrName>
                                        </p:attrNameLst>
                                      </p:cBhvr>
                                      <p:tavLst>
                                        <p:tav tm="0" fmla="#ppt_y-sin(pi*$)/9">
                                          <p:val>
                                            <p:fltVal val="0"/>
                                          </p:val>
                                        </p:tav>
                                        <p:tav tm="100000">
                                          <p:val>
                                            <p:fltVal val="1"/>
                                          </p:val>
                                        </p:tav>
                                      </p:tavLst>
                                    </p:anim>
                                    <p:anim calcmode="lin" valueType="num">
                                      <p:cBhvr>
                                        <p:cTn id="24" dur="332" tmFilter="0, 0; 0.125,0.2665; 0.25,0.4; 0.375,0.465; 0.5,0.5;  0.625,0.535; 0.75,0.6; 0.875,0.7335; 1,1">
                                          <p:stCondLst>
                                            <p:cond delay="1324"/>
                                          </p:stCondLst>
                                        </p:cTn>
                                        <p:tgtEl>
                                          <p:spTgt spid="6"/>
                                        </p:tgtEl>
                                        <p:attrNameLst>
                                          <p:attrName>ppt_y</p:attrName>
                                        </p:attrNameLst>
                                      </p:cBhvr>
                                      <p:tavLst>
                                        <p:tav tm="0" fmla="#ppt_y-sin(pi*$)/27">
                                          <p:val>
                                            <p:fltVal val="0"/>
                                          </p:val>
                                        </p:tav>
                                        <p:tav tm="100000">
                                          <p:val>
                                            <p:fltVal val="1"/>
                                          </p:val>
                                        </p:tav>
                                      </p:tavLst>
                                    </p:anim>
                                    <p:anim calcmode="lin" valueType="num">
                                      <p:cBhvr>
                                        <p:cTn id="25" dur="164" tmFilter="0, 0; 0.125,0.2665; 0.25,0.4; 0.375,0.465; 0.5,0.5;  0.625,0.535; 0.75,0.6; 0.875,0.7335; 1,1">
                                          <p:stCondLst>
                                            <p:cond delay="1656"/>
                                          </p:stCondLst>
                                        </p:cTn>
                                        <p:tgtEl>
                                          <p:spTgt spid="6"/>
                                        </p:tgtEl>
                                        <p:attrNameLst>
                                          <p:attrName>ppt_y</p:attrName>
                                        </p:attrNameLst>
                                      </p:cBhvr>
                                      <p:tavLst>
                                        <p:tav tm="0" fmla="#ppt_y-sin(pi*$)/81">
                                          <p:val>
                                            <p:fltVal val="0"/>
                                          </p:val>
                                        </p:tav>
                                        <p:tav tm="100000">
                                          <p:val>
                                            <p:fltVal val="1"/>
                                          </p:val>
                                        </p:tav>
                                      </p:tavLst>
                                    </p:anim>
                                    <p:animScale>
                                      <p:cBhvr>
                                        <p:cTn id="26" dur="26">
                                          <p:stCondLst>
                                            <p:cond delay="650"/>
                                          </p:stCondLst>
                                        </p:cTn>
                                        <p:tgtEl>
                                          <p:spTgt spid="6"/>
                                        </p:tgtEl>
                                      </p:cBhvr>
                                      <p:to x="100000" y="60000"/>
                                    </p:animScale>
                                    <p:animScale>
                                      <p:cBhvr>
                                        <p:cTn id="27" dur="166" decel="50000">
                                          <p:stCondLst>
                                            <p:cond delay="676"/>
                                          </p:stCondLst>
                                        </p:cTn>
                                        <p:tgtEl>
                                          <p:spTgt spid="6"/>
                                        </p:tgtEl>
                                      </p:cBhvr>
                                      <p:to x="100000" y="100000"/>
                                    </p:animScale>
                                    <p:animScale>
                                      <p:cBhvr>
                                        <p:cTn id="28" dur="26">
                                          <p:stCondLst>
                                            <p:cond delay="1312"/>
                                          </p:stCondLst>
                                        </p:cTn>
                                        <p:tgtEl>
                                          <p:spTgt spid="6"/>
                                        </p:tgtEl>
                                      </p:cBhvr>
                                      <p:to x="100000" y="80000"/>
                                    </p:animScale>
                                    <p:animScale>
                                      <p:cBhvr>
                                        <p:cTn id="29" dur="166" decel="50000">
                                          <p:stCondLst>
                                            <p:cond delay="1338"/>
                                          </p:stCondLst>
                                        </p:cTn>
                                        <p:tgtEl>
                                          <p:spTgt spid="6"/>
                                        </p:tgtEl>
                                      </p:cBhvr>
                                      <p:to x="100000" y="100000"/>
                                    </p:animScale>
                                    <p:animScale>
                                      <p:cBhvr>
                                        <p:cTn id="30" dur="26">
                                          <p:stCondLst>
                                            <p:cond delay="1642"/>
                                          </p:stCondLst>
                                        </p:cTn>
                                        <p:tgtEl>
                                          <p:spTgt spid="6"/>
                                        </p:tgtEl>
                                      </p:cBhvr>
                                      <p:to x="100000" y="90000"/>
                                    </p:animScale>
                                    <p:animScale>
                                      <p:cBhvr>
                                        <p:cTn id="31" dur="166" decel="50000">
                                          <p:stCondLst>
                                            <p:cond delay="1668"/>
                                          </p:stCondLst>
                                        </p:cTn>
                                        <p:tgtEl>
                                          <p:spTgt spid="6"/>
                                        </p:tgtEl>
                                      </p:cBhvr>
                                      <p:to x="100000" y="100000"/>
                                    </p:animScale>
                                    <p:animScale>
                                      <p:cBhvr>
                                        <p:cTn id="32" dur="26">
                                          <p:stCondLst>
                                            <p:cond delay="1808"/>
                                          </p:stCondLst>
                                        </p:cTn>
                                        <p:tgtEl>
                                          <p:spTgt spid="6"/>
                                        </p:tgtEl>
                                      </p:cBhvr>
                                      <p:to x="100000" y="95000"/>
                                    </p:animScale>
                                    <p:animScale>
                                      <p:cBhvr>
                                        <p:cTn id="33" dur="166" decel="50000">
                                          <p:stCondLst>
                                            <p:cond delay="1834"/>
                                          </p:stCondLst>
                                        </p:cTn>
                                        <p:tgtEl>
                                          <p:spTgt spid="6"/>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2" grpId="0"/>
      <p:bldP spid="6"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7"/>
            <a:ext cx="5338936" cy="3240360"/>
          </a:xfrm>
        </p:spPr>
        <p:txBody>
          <a:bodyPr>
            <a:normAutofit fontScale="92500" lnSpcReduction="20000"/>
          </a:bodyPr>
          <a:lstStyle/>
          <a:p>
            <a:pPr marL="0" indent="0">
              <a:buNone/>
            </a:pPr>
            <a:r>
              <a:rPr lang="es-CO" sz="3900" b="1" i="1" dirty="0" smtClean="0"/>
              <a:t>¿Cuál es </a:t>
            </a:r>
            <a:r>
              <a:rPr lang="es-CO" sz="3900" b="1" i="1" dirty="0"/>
              <a:t>el </a:t>
            </a:r>
            <a:r>
              <a:rPr lang="es-CO" sz="3900" b="1" i="1" dirty="0" smtClean="0"/>
              <a:t>camino?</a:t>
            </a:r>
            <a:r>
              <a:rPr lang="es-CO" sz="3500" dirty="0" smtClean="0"/>
              <a:t> </a:t>
            </a:r>
            <a:r>
              <a:rPr lang="es-CO" dirty="0" smtClean="0"/>
              <a:t>Jesús </a:t>
            </a:r>
            <a:r>
              <a:rPr lang="es-CO" dirty="0"/>
              <a:t>es el único camino a la vida, el único medio de la salvación, el único camino, la única guía; </a:t>
            </a:r>
            <a:r>
              <a:rPr lang="es-CO" i="1" dirty="0"/>
              <a:t>“Jesús le dijo: Yo soy el camino, y la verdad, y la vida; nadie viene al Padre, sino por mí.” </a:t>
            </a:r>
            <a:r>
              <a:rPr lang="es-CO" b="1" i="1" dirty="0"/>
              <a:t>Juan 14:6</a:t>
            </a:r>
            <a:r>
              <a:rPr lang="es-CO" i="1" dirty="0"/>
              <a:t>;</a:t>
            </a:r>
            <a:r>
              <a:rPr lang="es-CO" dirty="0"/>
              <a:t> </a:t>
            </a:r>
          </a:p>
        </p:txBody>
      </p:sp>
      <p:sp>
        <p:nvSpPr>
          <p:cNvPr id="4" name="3 Rectángulo"/>
          <p:cNvSpPr/>
          <p:nvPr/>
        </p:nvSpPr>
        <p:spPr>
          <a:xfrm>
            <a:off x="395536" y="3861048"/>
            <a:ext cx="8280920" cy="2062103"/>
          </a:xfrm>
          <a:prstGeom prst="rect">
            <a:avLst/>
          </a:prstGeom>
        </p:spPr>
        <p:txBody>
          <a:bodyPr wrap="square">
            <a:spAutoFit/>
          </a:bodyPr>
          <a:lstStyle/>
          <a:p>
            <a:r>
              <a:rPr lang="es-CO" sz="3200" i="1" dirty="0">
                <a:solidFill>
                  <a:srgbClr val="FF0000"/>
                </a:solidFill>
              </a:rPr>
              <a:t>“Y en ningún otro hay salvación; porque no hay otro nombre bajo el cielo, dado a los hombres, en que podamos ser salvos.” </a:t>
            </a:r>
            <a:r>
              <a:rPr lang="es-CO" sz="3200" b="1" i="1" dirty="0"/>
              <a:t>Hechos 4:12</a:t>
            </a:r>
            <a:r>
              <a:rPr lang="es-CO" sz="3200" i="1" dirty="0"/>
              <a:t>;</a:t>
            </a:r>
            <a:r>
              <a:rPr lang="es-CO" sz="3200" dirty="0"/>
              <a:t> </a:t>
            </a:r>
            <a:br>
              <a:rPr lang="es-CO" sz="3200" dirty="0"/>
            </a:br>
            <a:endParaRPr lang="es-CO" sz="3200" dirty="0"/>
          </a:p>
        </p:txBody>
      </p:sp>
      <p:pic>
        <p:nvPicPr>
          <p:cNvPr id="3076" name="Picture 4" descr="http://t1.gstatic.com/images?q=tbn:ANd9GcTrckgBy2tDGHvzp5o-LVv6u0Q0LR8I-5Fk3xvYkl69BYpcG86pK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96136" y="332657"/>
            <a:ext cx="3168352" cy="28083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775326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076"/>
                                        </p:tgtEl>
                                        <p:attrNameLst>
                                          <p:attrName>style.visibility</p:attrName>
                                        </p:attrNameLst>
                                      </p:cBhvr>
                                      <p:to>
                                        <p:strVal val="visible"/>
                                      </p:to>
                                    </p:set>
                                    <p:anim calcmode="lin" valueType="num">
                                      <p:cBhvr>
                                        <p:cTn id="7" dur="1000" fill="hold"/>
                                        <p:tgtEl>
                                          <p:spTgt spid="3076"/>
                                        </p:tgtEl>
                                        <p:attrNameLst>
                                          <p:attrName>ppt_w</p:attrName>
                                        </p:attrNameLst>
                                      </p:cBhvr>
                                      <p:tavLst>
                                        <p:tav tm="0">
                                          <p:val>
                                            <p:fltVal val="0"/>
                                          </p:val>
                                        </p:tav>
                                        <p:tav tm="100000">
                                          <p:val>
                                            <p:strVal val="#ppt_w"/>
                                          </p:val>
                                        </p:tav>
                                      </p:tavLst>
                                    </p:anim>
                                    <p:anim calcmode="lin" valueType="num">
                                      <p:cBhvr>
                                        <p:cTn id="8" dur="1000" fill="hold"/>
                                        <p:tgtEl>
                                          <p:spTgt spid="3076"/>
                                        </p:tgtEl>
                                        <p:attrNameLst>
                                          <p:attrName>ppt_h</p:attrName>
                                        </p:attrNameLst>
                                      </p:cBhvr>
                                      <p:tavLst>
                                        <p:tav tm="0">
                                          <p:val>
                                            <p:fltVal val="0"/>
                                          </p:val>
                                        </p:tav>
                                        <p:tav tm="100000">
                                          <p:val>
                                            <p:strVal val="#ppt_h"/>
                                          </p:val>
                                        </p:tav>
                                      </p:tavLst>
                                    </p:anim>
                                    <p:anim calcmode="lin" valueType="num">
                                      <p:cBhvr>
                                        <p:cTn id="9" dur="1000" fill="hold"/>
                                        <p:tgtEl>
                                          <p:spTgt spid="3076"/>
                                        </p:tgtEl>
                                        <p:attrNameLst>
                                          <p:attrName>style.rotation</p:attrName>
                                        </p:attrNameLst>
                                      </p:cBhvr>
                                      <p:tavLst>
                                        <p:tav tm="0">
                                          <p:val>
                                            <p:fltVal val="90"/>
                                          </p:val>
                                        </p:tav>
                                        <p:tav tm="100000">
                                          <p:val>
                                            <p:fltVal val="0"/>
                                          </p:val>
                                        </p:tav>
                                      </p:tavLst>
                                    </p:anim>
                                    <p:animEffect transition="in" filter="fade">
                                      <p:cBhvr>
                                        <p:cTn id="10" dur="1000"/>
                                        <p:tgtEl>
                                          <p:spTgt spid="3076"/>
                                        </p:tgtEl>
                                      </p:cBhvr>
                                    </p:animEffect>
                                  </p:childTnLst>
                                </p:cTn>
                              </p:par>
                            </p:childTnLst>
                          </p:cTn>
                        </p:par>
                      </p:childTnLst>
                    </p:cTn>
                  </p:par>
                  <p:par>
                    <p:cTn id="11" fill="hold">
                      <p:stCondLst>
                        <p:cond delay="indefinite"/>
                      </p:stCondLst>
                      <p:childTnLst>
                        <p:par>
                          <p:cTn id="12" fill="hold">
                            <p:stCondLst>
                              <p:cond delay="0"/>
                            </p:stCondLst>
                            <p:childTnLst>
                              <p:par>
                                <p:cTn id="13" presetID="26" presetClass="entr" presetSubtype="0"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ipe(down)">
                                      <p:cBhvr>
                                        <p:cTn id="15" dur="580">
                                          <p:stCondLst>
                                            <p:cond delay="0"/>
                                          </p:stCondLst>
                                        </p:cTn>
                                        <p:tgtEl>
                                          <p:spTgt spid="4"/>
                                        </p:tgtEl>
                                      </p:cBhvr>
                                    </p:animEffect>
                                    <p:anim calcmode="lin" valueType="num">
                                      <p:cBhvr>
                                        <p:cTn id="16"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17"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18"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19"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20"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21" dur="26">
                                          <p:stCondLst>
                                            <p:cond delay="650"/>
                                          </p:stCondLst>
                                        </p:cTn>
                                        <p:tgtEl>
                                          <p:spTgt spid="4"/>
                                        </p:tgtEl>
                                      </p:cBhvr>
                                      <p:to x="100000" y="60000"/>
                                    </p:animScale>
                                    <p:animScale>
                                      <p:cBhvr>
                                        <p:cTn id="22" dur="166" decel="50000">
                                          <p:stCondLst>
                                            <p:cond delay="676"/>
                                          </p:stCondLst>
                                        </p:cTn>
                                        <p:tgtEl>
                                          <p:spTgt spid="4"/>
                                        </p:tgtEl>
                                      </p:cBhvr>
                                      <p:to x="100000" y="100000"/>
                                    </p:animScale>
                                    <p:animScale>
                                      <p:cBhvr>
                                        <p:cTn id="23" dur="26">
                                          <p:stCondLst>
                                            <p:cond delay="1312"/>
                                          </p:stCondLst>
                                        </p:cTn>
                                        <p:tgtEl>
                                          <p:spTgt spid="4"/>
                                        </p:tgtEl>
                                      </p:cBhvr>
                                      <p:to x="100000" y="80000"/>
                                    </p:animScale>
                                    <p:animScale>
                                      <p:cBhvr>
                                        <p:cTn id="24" dur="166" decel="50000">
                                          <p:stCondLst>
                                            <p:cond delay="1338"/>
                                          </p:stCondLst>
                                        </p:cTn>
                                        <p:tgtEl>
                                          <p:spTgt spid="4"/>
                                        </p:tgtEl>
                                      </p:cBhvr>
                                      <p:to x="100000" y="100000"/>
                                    </p:animScale>
                                    <p:animScale>
                                      <p:cBhvr>
                                        <p:cTn id="25" dur="26">
                                          <p:stCondLst>
                                            <p:cond delay="1642"/>
                                          </p:stCondLst>
                                        </p:cTn>
                                        <p:tgtEl>
                                          <p:spTgt spid="4"/>
                                        </p:tgtEl>
                                      </p:cBhvr>
                                      <p:to x="100000" y="90000"/>
                                    </p:animScale>
                                    <p:animScale>
                                      <p:cBhvr>
                                        <p:cTn id="26" dur="166" decel="50000">
                                          <p:stCondLst>
                                            <p:cond delay="1668"/>
                                          </p:stCondLst>
                                        </p:cTn>
                                        <p:tgtEl>
                                          <p:spTgt spid="4"/>
                                        </p:tgtEl>
                                      </p:cBhvr>
                                      <p:to x="100000" y="100000"/>
                                    </p:animScale>
                                    <p:animScale>
                                      <p:cBhvr>
                                        <p:cTn id="27" dur="26">
                                          <p:stCondLst>
                                            <p:cond delay="1808"/>
                                          </p:stCondLst>
                                        </p:cTn>
                                        <p:tgtEl>
                                          <p:spTgt spid="4"/>
                                        </p:tgtEl>
                                      </p:cBhvr>
                                      <p:to x="100000" y="95000"/>
                                    </p:animScale>
                                    <p:animScale>
                                      <p:cBhvr>
                                        <p:cTn id="28" dur="166" decel="50000">
                                          <p:stCondLst>
                                            <p:cond delay="1834"/>
                                          </p:stCondLst>
                                        </p:cTn>
                                        <p:tgtEl>
                                          <p:spTgt spid="4"/>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260648"/>
            <a:ext cx="4474840" cy="3600400"/>
          </a:xfrm>
        </p:spPr>
        <p:txBody>
          <a:bodyPr>
            <a:normAutofit fontScale="92500"/>
          </a:bodyPr>
          <a:lstStyle/>
          <a:p>
            <a:pPr marL="0" indent="0">
              <a:buNone/>
            </a:pPr>
            <a:r>
              <a:rPr lang="es-CO" dirty="0"/>
              <a:t>Él es reconciliador, el justificador de los hombres, el cordero de Dios que quita el pecado del mundo; </a:t>
            </a:r>
            <a:r>
              <a:rPr lang="es-CO" u="sng" dirty="0"/>
              <a:t>solo si eres salvado por su sangre serás limpio de tu pecado. </a:t>
            </a:r>
          </a:p>
        </p:txBody>
      </p:sp>
      <p:pic>
        <p:nvPicPr>
          <p:cNvPr id="4098" name="Picture 2" descr="http://2.bp.blogspot.com/--NPYHBnolDE/TcHWX6w2DQI/AAAAAAAAAAo/pdfK4vtBy98/s1600/Salvation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76056" y="260648"/>
            <a:ext cx="3744416" cy="3168352"/>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467544" y="4462180"/>
            <a:ext cx="8136904" cy="1569660"/>
          </a:xfrm>
          <a:prstGeom prst="rect">
            <a:avLst/>
          </a:prstGeom>
        </p:spPr>
        <p:txBody>
          <a:bodyPr wrap="square">
            <a:spAutoFit/>
          </a:bodyPr>
          <a:lstStyle/>
          <a:p>
            <a:r>
              <a:rPr lang="es-CO" sz="3200" dirty="0"/>
              <a:t>Por medio de su sacrificio en la cruz hace casi 2000 años; </a:t>
            </a:r>
            <a:r>
              <a:rPr lang="es-CO" sz="3200" i="1" dirty="0"/>
              <a:t>“He aquí el Cordero de Dios, que quita el pecado del mundo.”</a:t>
            </a:r>
            <a:r>
              <a:rPr lang="es-CO" sz="3200" i="1" dirty="0">
                <a:solidFill>
                  <a:srgbClr val="FF0000"/>
                </a:solidFill>
              </a:rPr>
              <a:t> </a:t>
            </a:r>
            <a:r>
              <a:rPr lang="es-CO" sz="3200" b="1" i="1" dirty="0">
                <a:solidFill>
                  <a:srgbClr val="FF0000"/>
                </a:solidFill>
              </a:rPr>
              <a:t>Juan </a:t>
            </a:r>
            <a:r>
              <a:rPr lang="es-CO" sz="3200" b="1" i="1" dirty="0" smtClean="0">
                <a:solidFill>
                  <a:srgbClr val="FF0000"/>
                </a:solidFill>
              </a:rPr>
              <a:t>1:29.</a:t>
            </a:r>
            <a:r>
              <a:rPr lang="es-CO" sz="3200" i="1" dirty="0">
                <a:solidFill>
                  <a:srgbClr val="FF0000"/>
                </a:solidFill>
              </a:rPr>
              <a:t> </a:t>
            </a:r>
            <a:endParaRPr lang="es-CO" sz="3200" dirty="0">
              <a:solidFill>
                <a:srgbClr val="FF0000"/>
              </a:solidFill>
            </a:endParaRPr>
          </a:p>
        </p:txBody>
      </p:sp>
    </p:spTree>
    <p:extLst>
      <p:ext uri="{BB962C8B-B14F-4D97-AF65-F5344CB8AC3E}">
        <p14:creationId xmlns:p14="http://schemas.microsoft.com/office/powerpoint/2010/main" val="39536578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4098"/>
                                        </p:tgtEl>
                                        <p:attrNameLst>
                                          <p:attrName>style.visibility</p:attrName>
                                        </p:attrNameLst>
                                      </p:cBhvr>
                                      <p:to>
                                        <p:strVal val="visible"/>
                                      </p:to>
                                    </p:set>
                                    <p:animEffect transition="in" filter="barn(inVertical)">
                                      <p:cBhvr>
                                        <p:cTn id="7" dur="500"/>
                                        <p:tgtEl>
                                          <p:spTgt spid="4098"/>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circle(in)">
                                      <p:cBhvr>
                                        <p:cTn id="12"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51520" y="404664"/>
            <a:ext cx="5184576" cy="4536504"/>
          </a:xfrm>
        </p:spPr>
        <p:txBody>
          <a:bodyPr>
            <a:normAutofit fontScale="70000" lnSpcReduction="20000"/>
          </a:bodyPr>
          <a:lstStyle/>
          <a:p>
            <a:pPr marL="0" indent="0" algn="ctr">
              <a:buNone/>
            </a:pPr>
            <a:r>
              <a:rPr lang="es-CO" sz="4000" dirty="0"/>
              <a:t>Jesús siempre se presenta a tiempo, el siempre te </a:t>
            </a:r>
            <a:r>
              <a:rPr lang="es-CO" sz="4000" dirty="0" smtClean="0"/>
              <a:t>busca por que te ama; por ejemplo: Recuerda</a:t>
            </a:r>
            <a:r>
              <a:rPr lang="es-CO" sz="4000" dirty="0"/>
              <a:t>, todas las veces </a:t>
            </a:r>
            <a:r>
              <a:rPr lang="es-CO" sz="4000" dirty="0" smtClean="0"/>
              <a:t>que alguien te hablo de Jesús, </a:t>
            </a:r>
            <a:r>
              <a:rPr lang="es-CO" sz="4000" dirty="0"/>
              <a:t>cuando algún </a:t>
            </a:r>
            <a:r>
              <a:rPr lang="es-CO" sz="4000" dirty="0" smtClean="0"/>
              <a:t>predicador habla </a:t>
            </a:r>
            <a:r>
              <a:rPr lang="es-CO" sz="4000" dirty="0"/>
              <a:t>de arrepentimiento, recuerda, cada vez </a:t>
            </a:r>
            <a:r>
              <a:rPr lang="es-CO" sz="4000" dirty="0" smtClean="0"/>
              <a:t>que </a:t>
            </a:r>
            <a:r>
              <a:rPr lang="es-CO" sz="4000" dirty="0"/>
              <a:t>alguien en la calle te habla de salvación, cada vez que algún amigo te invita a la iglesia; cada vez que alguien te trae </a:t>
            </a:r>
            <a:r>
              <a:rPr lang="es-CO" sz="4000" dirty="0" smtClean="0"/>
              <a:t>el verdadero mensaje </a:t>
            </a:r>
            <a:r>
              <a:rPr lang="es-CO" sz="4000" dirty="0"/>
              <a:t>de Dios y te has ofendido; </a:t>
            </a:r>
            <a:endParaRPr lang="es-CO" dirty="0"/>
          </a:p>
        </p:txBody>
      </p:sp>
      <p:pic>
        <p:nvPicPr>
          <p:cNvPr id="6146" name="Picture 2" descr="http://t2.gstatic.com/images?q=tbn:ANd9GcSIkSJl5NKuV2wJmCECFv34V15WzyYr4QsqepMMv4jV0jN2LHR4XQ"/>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436096" y="620688"/>
            <a:ext cx="3528392" cy="4032448"/>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179512" y="5229200"/>
            <a:ext cx="8640960" cy="1384995"/>
          </a:xfrm>
          <a:prstGeom prst="rect">
            <a:avLst/>
          </a:prstGeom>
        </p:spPr>
        <p:txBody>
          <a:bodyPr wrap="square">
            <a:spAutoFit/>
          </a:bodyPr>
          <a:lstStyle/>
          <a:p>
            <a:pPr algn="ctr"/>
            <a:r>
              <a:rPr lang="es-CO" sz="2800" i="1" dirty="0"/>
              <a:t>ese era un mensajero de Jesús quien había oído tu clamor en la intimidad de tu ser; y él, que conoce el corazón, te viene a </a:t>
            </a:r>
            <a:r>
              <a:rPr lang="es-CO" sz="2800" i="1" dirty="0" smtClean="0"/>
              <a:t>buscar a través de su mensajero.</a:t>
            </a:r>
            <a:endParaRPr lang="es-CO" sz="2800" i="1" dirty="0"/>
          </a:p>
        </p:txBody>
      </p:sp>
    </p:spTree>
    <p:extLst>
      <p:ext uri="{BB962C8B-B14F-4D97-AF65-F5344CB8AC3E}">
        <p14:creationId xmlns:p14="http://schemas.microsoft.com/office/powerpoint/2010/main" val="40201338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6146"/>
                                        </p:tgtEl>
                                        <p:attrNameLst>
                                          <p:attrName>style.visibility</p:attrName>
                                        </p:attrNameLst>
                                      </p:cBhvr>
                                      <p:to>
                                        <p:strVal val="visible"/>
                                      </p:to>
                                    </p:set>
                                    <p:anim calcmode="lin" valueType="num">
                                      <p:cBhvr>
                                        <p:cTn id="7" dur="1000" fill="hold"/>
                                        <p:tgtEl>
                                          <p:spTgt spid="6146"/>
                                        </p:tgtEl>
                                        <p:attrNameLst>
                                          <p:attrName>ppt_w</p:attrName>
                                        </p:attrNameLst>
                                      </p:cBhvr>
                                      <p:tavLst>
                                        <p:tav tm="0">
                                          <p:val>
                                            <p:fltVal val="0"/>
                                          </p:val>
                                        </p:tav>
                                        <p:tav tm="100000">
                                          <p:val>
                                            <p:strVal val="#ppt_w"/>
                                          </p:val>
                                        </p:tav>
                                      </p:tavLst>
                                    </p:anim>
                                    <p:anim calcmode="lin" valueType="num">
                                      <p:cBhvr>
                                        <p:cTn id="8" dur="1000" fill="hold"/>
                                        <p:tgtEl>
                                          <p:spTgt spid="6146"/>
                                        </p:tgtEl>
                                        <p:attrNameLst>
                                          <p:attrName>ppt_h</p:attrName>
                                        </p:attrNameLst>
                                      </p:cBhvr>
                                      <p:tavLst>
                                        <p:tav tm="0">
                                          <p:val>
                                            <p:fltVal val="0"/>
                                          </p:val>
                                        </p:tav>
                                        <p:tav tm="100000">
                                          <p:val>
                                            <p:strVal val="#ppt_h"/>
                                          </p:val>
                                        </p:tav>
                                      </p:tavLst>
                                    </p:anim>
                                    <p:anim calcmode="lin" valueType="num">
                                      <p:cBhvr>
                                        <p:cTn id="9" dur="1000" fill="hold"/>
                                        <p:tgtEl>
                                          <p:spTgt spid="6146"/>
                                        </p:tgtEl>
                                        <p:attrNameLst>
                                          <p:attrName>style.rotation</p:attrName>
                                        </p:attrNameLst>
                                      </p:cBhvr>
                                      <p:tavLst>
                                        <p:tav tm="0">
                                          <p:val>
                                            <p:fltVal val="90"/>
                                          </p:val>
                                        </p:tav>
                                        <p:tav tm="100000">
                                          <p:val>
                                            <p:fltVal val="0"/>
                                          </p:val>
                                        </p:tav>
                                      </p:tavLst>
                                    </p:anim>
                                    <p:animEffect transition="in" filter="fade">
                                      <p:cBhvr>
                                        <p:cTn id="10" dur="1000"/>
                                        <p:tgtEl>
                                          <p:spTgt spid="61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23528" y="404665"/>
            <a:ext cx="8568952" cy="2016223"/>
          </a:xfrm>
          <a:solidFill>
            <a:schemeClr val="accent5">
              <a:lumMod val="20000"/>
              <a:lumOff val="80000"/>
            </a:schemeClr>
          </a:solidFill>
        </p:spPr>
        <p:txBody>
          <a:bodyPr>
            <a:normAutofit fontScale="85000" lnSpcReduction="10000"/>
          </a:bodyPr>
          <a:lstStyle/>
          <a:p>
            <a:pPr marL="0" indent="0" algn="ctr">
              <a:buNone/>
            </a:pPr>
            <a:r>
              <a:rPr lang="es-CO" dirty="0"/>
              <a:t>No hay otro camino a Dios, </a:t>
            </a:r>
            <a:r>
              <a:rPr lang="es-CO" i="1" u="sng" dirty="0"/>
              <a:t>tus buenas acciones y buenas obras no tienen efecto alguno</a:t>
            </a:r>
            <a:r>
              <a:rPr lang="es-CO" dirty="0"/>
              <a:t>. Toda tu bondad no borrara la maldad que ya has cometido; </a:t>
            </a:r>
            <a:r>
              <a:rPr lang="es-CO" b="1" i="1" dirty="0">
                <a:latin typeface="Agency FB" pitchFamily="34" charset="0"/>
              </a:rPr>
              <a:t>“Si bien todos nosotros somos como suciedad (</a:t>
            </a:r>
            <a:r>
              <a:rPr lang="es-CO" b="1" i="1" u="sng" dirty="0">
                <a:latin typeface="Agency FB" pitchFamily="34" charset="0"/>
              </a:rPr>
              <a:t>contaminado, impuro, corrompido</a:t>
            </a:r>
            <a:r>
              <a:rPr lang="es-CO" b="1" i="1" dirty="0">
                <a:latin typeface="Agency FB" pitchFamily="34" charset="0"/>
              </a:rPr>
              <a:t>), y todas nuestras justicias como trapo de inmundicia </a:t>
            </a:r>
            <a:r>
              <a:rPr lang="es-CO" b="1" i="1" dirty="0" smtClean="0">
                <a:latin typeface="Agency FB" pitchFamily="34" charset="0"/>
              </a:rPr>
              <a:t>( </a:t>
            </a:r>
            <a:r>
              <a:rPr lang="es-CO" b="1" i="1" u="sng" dirty="0" smtClean="0">
                <a:latin typeface="Agency FB" pitchFamily="34" charset="0"/>
              </a:rPr>
              <a:t>flujo menstrual</a:t>
            </a:r>
            <a:r>
              <a:rPr lang="es-CO" b="1" i="1" dirty="0" smtClean="0">
                <a:latin typeface="Agency FB" pitchFamily="34" charset="0"/>
              </a:rPr>
              <a:t> );</a:t>
            </a:r>
            <a:r>
              <a:rPr lang="es-CO" i="1" dirty="0" smtClean="0"/>
              <a:t>”</a:t>
            </a:r>
            <a:r>
              <a:rPr lang="es-CO" i="1" dirty="0"/>
              <a:t> </a:t>
            </a:r>
            <a:r>
              <a:rPr lang="es-CO" b="1" i="1" dirty="0">
                <a:solidFill>
                  <a:srgbClr val="FF0000"/>
                </a:solidFill>
              </a:rPr>
              <a:t>Isaías </a:t>
            </a:r>
            <a:r>
              <a:rPr lang="es-CO" b="1" i="1" dirty="0" smtClean="0">
                <a:solidFill>
                  <a:srgbClr val="FF0000"/>
                </a:solidFill>
              </a:rPr>
              <a:t>64:6.</a:t>
            </a:r>
            <a:endParaRPr lang="es-CO" dirty="0"/>
          </a:p>
        </p:txBody>
      </p:sp>
      <p:pic>
        <p:nvPicPr>
          <p:cNvPr id="1026" name="Picture 2" descr="PLAN DE SALVACIO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788024" y="2636912"/>
            <a:ext cx="4355976" cy="4104457"/>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http://obrerofiel.com/wp-content/uploads/2012/11/puedo-edificar-mi-salvacion-con-mis-buenas-obras.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9522" y="2584832"/>
            <a:ext cx="4597460" cy="4208615"/>
          </a:xfrm>
          <a:prstGeom prst="rect">
            <a:avLst/>
          </a:prstGeom>
          <a:noFill/>
          <a:extLst>
            <a:ext uri="{909E8E84-426E-40DD-AFC4-6F175D3DCCD1}">
              <a14:hiddenFill xmlns:a14="http://schemas.microsoft.com/office/drawing/2010/main">
                <a:solidFill>
                  <a:srgbClr val="FFFFFF"/>
                </a:solidFill>
              </a14:hiddenFill>
            </a:ext>
          </a:extLst>
        </p:spPr>
      </p:pic>
      <p:sp>
        <p:nvSpPr>
          <p:cNvPr id="2" name="1 Menos"/>
          <p:cNvSpPr/>
          <p:nvPr/>
        </p:nvSpPr>
        <p:spPr>
          <a:xfrm rot="19182977">
            <a:off x="-299735" y="4293457"/>
            <a:ext cx="5155186" cy="599143"/>
          </a:xfrm>
          <a:prstGeom prst="mathMinu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dirty="0"/>
          </a:p>
        </p:txBody>
      </p:sp>
      <p:sp>
        <p:nvSpPr>
          <p:cNvPr id="4" name="3 Menos"/>
          <p:cNvSpPr/>
          <p:nvPr/>
        </p:nvSpPr>
        <p:spPr>
          <a:xfrm rot="2422501">
            <a:off x="-316550" y="4316877"/>
            <a:ext cx="5325780" cy="535818"/>
          </a:xfrm>
          <a:prstGeom prst="mathMinu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dirty="0"/>
          </a:p>
        </p:txBody>
      </p:sp>
    </p:spTree>
    <p:extLst>
      <p:ext uri="{BB962C8B-B14F-4D97-AF65-F5344CB8AC3E}">
        <p14:creationId xmlns:p14="http://schemas.microsoft.com/office/powerpoint/2010/main" val="5832821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1028"/>
                                        </p:tgtEl>
                                        <p:attrNameLst>
                                          <p:attrName>style.visibility</p:attrName>
                                        </p:attrNameLst>
                                      </p:cBhvr>
                                      <p:to>
                                        <p:strVal val="visible"/>
                                      </p:to>
                                    </p:set>
                                    <p:anim calcmode="lin" valueType="num">
                                      <p:cBhvr>
                                        <p:cTn id="7" dur="1000" fill="hold"/>
                                        <p:tgtEl>
                                          <p:spTgt spid="1028"/>
                                        </p:tgtEl>
                                        <p:attrNameLst>
                                          <p:attrName>ppt_w</p:attrName>
                                        </p:attrNameLst>
                                      </p:cBhvr>
                                      <p:tavLst>
                                        <p:tav tm="0">
                                          <p:val>
                                            <p:fltVal val="0"/>
                                          </p:val>
                                        </p:tav>
                                        <p:tav tm="100000">
                                          <p:val>
                                            <p:strVal val="#ppt_w"/>
                                          </p:val>
                                        </p:tav>
                                      </p:tavLst>
                                    </p:anim>
                                    <p:anim calcmode="lin" valueType="num">
                                      <p:cBhvr>
                                        <p:cTn id="8" dur="1000" fill="hold"/>
                                        <p:tgtEl>
                                          <p:spTgt spid="1028"/>
                                        </p:tgtEl>
                                        <p:attrNameLst>
                                          <p:attrName>ppt_h</p:attrName>
                                        </p:attrNameLst>
                                      </p:cBhvr>
                                      <p:tavLst>
                                        <p:tav tm="0">
                                          <p:val>
                                            <p:fltVal val="0"/>
                                          </p:val>
                                        </p:tav>
                                        <p:tav tm="100000">
                                          <p:val>
                                            <p:strVal val="#ppt_h"/>
                                          </p:val>
                                        </p:tav>
                                      </p:tavLst>
                                    </p:anim>
                                    <p:anim calcmode="lin" valueType="num">
                                      <p:cBhvr>
                                        <p:cTn id="9" dur="1000" fill="hold"/>
                                        <p:tgtEl>
                                          <p:spTgt spid="1028"/>
                                        </p:tgtEl>
                                        <p:attrNameLst>
                                          <p:attrName>style.rotation</p:attrName>
                                        </p:attrNameLst>
                                      </p:cBhvr>
                                      <p:tavLst>
                                        <p:tav tm="0">
                                          <p:val>
                                            <p:fltVal val="90"/>
                                          </p:val>
                                        </p:tav>
                                        <p:tav tm="100000">
                                          <p:val>
                                            <p:fltVal val="0"/>
                                          </p:val>
                                        </p:tav>
                                      </p:tavLst>
                                    </p:anim>
                                    <p:animEffect transition="in" filter="fade">
                                      <p:cBhvr>
                                        <p:cTn id="10" dur="1000"/>
                                        <p:tgtEl>
                                          <p:spTgt spid="1028"/>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nodeType="clickEffect">
                                  <p:stCondLst>
                                    <p:cond delay="0"/>
                                  </p:stCondLst>
                                  <p:childTnLst>
                                    <p:set>
                                      <p:cBhvr>
                                        <p:cTn id="14" dur="1" fill="hold">
                                          <p:stCondLst>
                                            <p:cond delay="0"/>
                                          </p:stCondLst>
                                        </p:cTn>
                                        <p:tgtEl>
                                          <p:spTgt spid="1026"/>
                                        </p:tgtEl>
                                        <p:attrNameLst>
                                          <p:attrName>style.visibility</p:attrName>
                                        </p:attrNameLst>
                                      </p:cBhvr>
                                      <p:to>
                                        <p:strVal val="visible"/>
                                      </p:to>
                                    </p:set>
                                    <p:anim calcmode="lin" valueType="num">
                                      <p:cBhvr>
                                        <p:cTn id="15" dur="1000" fill="hold"/>
                                        <p:tgtEl>
                                          <p:spTgt spid="1026"/>
                                        </p:tgtEl>
                                        <p:attrNameLst>
                                          <p:attrName>ppt_w</p:attrName>
                                        </p:attrNameLst>
                                      </p:cBhvr>
                                      <p:tavLst>
                                        <p:tav tm="0">
                                          <p:val>
                                            <p:fltVal val="0"/>
                                          </p:val>
                                        </p:tav>
                                        <p:tav tm="100000">
                                          <p:val>
                                            <p:strVal val="#ppt_w"/>
                                          </p:val>
                                        </p:tav>
                                      </p:tavLst>
                                    </p:anim>
                                    <p:anim calcmode="lin" valueType="num">
                                      <p:cBhvr>
                                        <p:cTn id="16" dur="1000" fill="hold"/>
                                        <p:tgtEl>
                                          <p:spTgt spid="1026"/>
                                        </p:tgtEl>
                                        <p:attrNameLst>
                                          <p:attrName>ppt_h</p:attrName>
                                        </p:attrNameLst>
                                      </p:cBhvr>
                                      <p:tavLst>
                                        <p:tav tm="0">
                                          <p:val>
                                            <p:fltVal val="0"/>
                                          </p:val>
                                        </p:tav>
                                        <p:tav tm="100000">
                                          <p:val>
                                            <p:strVal val="#ppt_h"/>
                                          </p:val>
                                        </p:tav>
                                      </p:tavLst>
                                    </p:anim>
                                    <p:anim calcmode="lin" valueType="num">
                                      <p:cBhvr>
                                        <p:cTn id="17" dur="1000" fill="hold"/>
                                        <p:tgtEl>
                                          <p:spTgt spid="1026"/>
                                        </p:tgtEl>
                                        <p:attrNameLst>
                                          <p:attrName>style.rotation</p:attrName>
                                        </p:attrNameLst>
                                      </p:cBhvr>
                                      <p:tavLst>
                                        <p:tav tm="0">
                                          <p:val>
                                            <p:fltVal val="90"/>
                                          </p:val>
                                        </p:tav>
                                        <p:tav tm="100000">
                                          <p:val>
                                            <p:fltVal val="0"/>
                                          </p:val>
                                        </p:tav>
                                      </p:tavLst>
                                    </p:anim>
                                    <p:animEffect transition="in" filter="fade">
                                      <p:cBhvr>
                                        <p:cTn id="18" dur="1000"/>
                                        <p:tgtEl>
                                          <p:spTgt spid="1026"/>
                                        </p:tgtEl>
                                      </p:cBhvr>
                                    </p:animEffect>
                                  </p:childTnLst>
                                </p:cTn>
                              </p:par>
                            </p:childTnLst>
                          </p:cTn>
                        </p:par>
                      </p:childTnLst>
                    </p:cTn>
                  </p:par>
                  <p:par>
                    <p:cTn id="19" fill="hold">
                      <p:stCondLst>
                        <p:cond delay="indefinite"/>
                      </p:stCondLst>
                      <p:childTnLst>
                        <p:par>
                          <p:cTn id="20" fill="hold">
                            <p:stCondLst>
                              <p:cond delay="0"/>
                            </p:stCondLst>
                            <p:childTnLst>
                              <p:par>
                                <p:cTn id="21" presetID="31" presetClass="entr" presetSubtype="0" fill="hold" grpId="0" nodeType="clickEffect">
                                  <p:stCondLst>
                                    <p:cond delay="0"/>
                                  </p:stCondLst>
                                  <p:childTnLst>
                                    <p:set>
                                      <p:cBhvr>
                                        <p:cTn id="22" dur="1" fill="hold">
                                          <p:stCondLst>
                                            <p:cond delay="0"/>
                                          </p:stCondLst>
                                        </p:cTn>
                                        <p:tgtEl>
                                          <p:spTgt spid="2"/>
                                        </p:tgtEl>
                                        <p:attrNameLst>
                                          <p:attrName>style.visibility</p:attrName>
                                        </p:attrNameLst>
                                      </p:cBhvr>
                                      <p:to>
                                        <p:strVal val="visible"/>
                                      </p:to>
                                    </p:set>
                                    <p:anim calcmode="lin" valueType="num">
                                      <p:cBhvr>
                                        <p:cTn id="23" dur="1000" fill="hold"/>
                                        <p:tgtEl>
                                          <p:spTgt spid="2"/>
                                        </p:tgtEl>
                                        <p:attrNameLst>
                                          <p:attrName>ppt_w</p:attrName>
                                        </p:attrNameLst>
                                      </p:cBhvr>
                                      <p:tavLst>
                                        <p:tav tm="0">
                                          <p:val>
                                            <p:fltVal val="0"/>
                                          </p:val>
                                        </p:tav>
                                        <p:tav tm="100000">
                                          <p:val>
                                            <p:strVal val="#ppt_w"/>
                                          </p:val>
                                        </p:tav>
                                      </p:tavLst>
                                    </p:anim>
                                    <p:anim calcmode="lin" valueType="num">
                                      <p:cBhvr>
                                        <p:cTn id="24" dur="1000" fill="hold"/>
                                        <p:tgtEl>
                                          <p:spTgt spid="2"/>
                                        </p:tgtEl>
                                        <p:attrNameLst>
                                          <p:attrName>ppt_h</p:attrName>
                                        </p:attrNameLst>
                                      </p:cBhvr>
                                      <p:tavLst>
                                        <p:tav tm="0">
                                          <p:val>
                                            <p:fltVal val="0"/>
                                          </p:val>
                                        </p:tav>
                                        <p:tav tm="100000">
                                          <p:val>
                                            <p:strVal val="#ppt_h"/>
                                          </p:val>
                                        </p:tav>
                                      </p:tavLst>
                                    </p:anim>
                                    <p:anim calcmode="lin" valueType="num">
                                      <p:cBhvr>
                                        <p:cTn id="25" dur="1000" fill="hold"/>
                                        <p:tgtEl>
                                          <p:spTgt spid="2"/>
                                        </p:tgtEl>
                                        <p:attrNameLst>
                                          <p:attrName>style.rotation</p:attrName>
                                        </p:attrNameLst>
                                      </p:cBhvr>
                                      <p:tavLst>
                                        <p:tav tm="0">
                                          <p:val>
                                            <p:fltVal val="90"/>
                                          </p:val>
                                        </p:tav>
                                        <p:tav tm="100000">
                                          <p:val>
                                            <p:fltVal val="0"/>
                                          </p:val>
                                        </p:tav>
                                      </p:tavLst>
                                    </p:anim>
                                    <p:animEffect transition="in" filter="fade">
                                      <p:cBhvr>
                                        <p:cTn id="26" dur="1000"/>
                                        <p:tgtEl>
                                          <p:spTgt spid="2"/>
                                        </p:tgtEl>
                                      </p:cBhvr>
                                    </p:animEffect>
                                  </p:childTnLst>
                                </p:cTn>
                              </p:par>
                            </p:childTnLst>
                          </p:cTn>
                        </p:par>
                      </p:childTnLst>
                    </p:cTn>
                  </p:par>
                  <p:par>
                    <p:cTn id="27" fill="hold">
                      <p:stCondLst>
                        <p:cond delay="indefinite"/>
                      </p:stCondLst>
                      <p:childTnLst>
                        <p:par>
                          <p:cTn id="28" fill="hold">
                            <p:stCondLst>
                              <p:cond delay="0"/>
                            </p:stCondLst>
                            <p:childTnLst>
                              <p:par>
                                <p:cTn id="29" presetID="31" presetClass="entr" presetSubtype="0" fill="hold" grpId="0" nodeType="clickEffect">
                                  <p:stCondLst>
                                    <p:cond delay="0"/>
                                  </p:stCondLst>
                                  <p:childTnLst>
                                    <p:set>
                                      <p:cBhvr>
                                        <p:cTn id="30" dur="1" fill="hold">
                                          <p:stCondLst>
                                            <p:cond delay="0"/>
                                          </p:stCondLst>
                                        </p:cTn>
                                        <p:tgtEl>
                                          <p:spTgt spid="4"/>
                                        </p:tgtEl>
                                        <p:attrNameLst>
                                          <p:attrName>style.visibility</p:attrName>
                                        </p:attrNameLst>
                                      </p:cBhvr>
                                      <p:to>
                                        <p:strVal val="visible"/>
                                      </p:to>
                                    </p:set>
                                    <p:anim calcmode="lin" valueType="num">
                                      <p:cBhvr>
                                        <p:cTn id="31" dur="1000" fill="hold"/>
                                        <p:tgtEl>
                                          <p:spTgt spid="4"/>
                                        </p:tgtEl>
                                        <p:attrNameLst>
                                          <p:attrName>ppt_w</p:attrName>
                                        </p:attrNameLst>
                                      </p:cBhvr>
                                      <p:tavLst>
                                        <p:tav tm="0">
                                          <p:val>
                                            <p:fltVal val="0"/>
                                          </p:val>
                                        </p:tav>
                                        <p:tav tm="100000">
                                          <p:val>
                                            <p:strVal val="#ppt_w"/>
                                          </p:val>
                                        </p:tav>
                                      </p:tavLst>
                                    </p:anim>
                                    <p:anim calcmode="lin" valueType="num">
                                      <p:cBhvr>
                                        <p:cTn id="32" dur="1000" fill="hold"/>
                                        <p:tgtEl>
                                          <p:spTgt spid="4"/>
                                        </p:tgtEl>
                                        <p:attrNameLst>
                                          <p:attrName>ppt_h</p:attrName>
                                        </p:attrNameLst>
                                      </p:cBhvr>
                                      <p:tavLst>
                                        <p:tav tm="0">
                                          <p:val>
                                            <p:fltVal val="0"/>
                                          </p:val>
                                        </p:tav>
                                        <p:tav tm="100000">
                                          <p:val>
                                            <p:strVal val="#ppt_h"/>
                                          </p:val>
                                        </p:tav>
                                      </p:tavLst>
                                    </p:anim>
                                    <p:anim calcmode="lin" valueType="num">
                                      <p:cBhvr>
                                        <p:cTn id="33" dur="1000" fill="hold"/>
                                        <p:tgtEl>
                                          <p:spTgt spid="4"/>
                                        </p:tgtEl>
                                        <p:attrNameLst>
                                          <p:attrName>style.rotation</p:attrName>
                                        </p:attrNameLst>
                                      </p:cBhvr>
                                      <p:tavLst>
                                        <p:tav tm="0">
                                          <p:val>
                                            <p:fltVal val="90"/>
                                          </p:val>
                                        </p:tav>
                                        <p:tav tm="100000">
                                          <p:val>
                                            <p:fltVal val="0"/>
                                          </p:val>
                                        </p:tav>
                                      </p:tavLst>
                                    </p:anim>
                                    <p:animEffect transition="in" filter="fade">
                                      <p:cBhvr>
                                        <p:cTn id="34"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4"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51520" y="260648"/>
            <a:ext cx="8568952" cy="2088232"/>
          </a:xfrm>
          <a:solidFill>
            <a:schemeClr val="accent5">
              <a:lumMod val="20000"/>
              <a:lumOff val="80000"/>
            </a:schemeClr>
          </a:solidFill>
        </p:spPr>
        <p:txBody>
          <a:bodyPr>
            <a:normAutofit fontScale="85000" lnSpcReduction="10000"/>
          </a:bodyPr>
          <a:lstStyle/>
          <a:p>
            <a:pPr marL="0" indent="0" algn="ctr">
              <a:buNone/>
            </a:pPr>
            <a:r>
              <a:rPr lang="es-CO" dirty="0"/>
              <a:t>El camino de cada hombre es engañoso, es inmundo; tú no puedes llegar al cielo por tus propios medios, el único camino al cielo es Jesús, cualquier otro camino, lleva a la muerte; </a:t>
            </a:r>
            <a:r>
              <a:rPr lang="es-CO" i="1" dirty="0"/>
              <a:t>“hay caminos que al hombre le parecen derecho, pero su fin es camino de muerte</a:t>
            </a:r>
            <a:r>
              <a:rPr lang="es-CO" i="1" dirty="0" smtClean="0"/>
              <a:t>”</a:t>
            </a:r>
            <a:r>
              <a:rPr lang="es-CO" i="1" dirty="0" smtClean="0">
                <a:solidFill>
                  <a:srgbClr val="FF0000"/>
                </a:solidFill>
              </a:rPr>
              <a:t>(Prov.16:25)</a:t>
            </a:r>
            <a:r>
              <a:rPr lang="es-CO" dirty="0" smtClean="0"/>
              <a:t>. </a:t>
            </a:r>
          </a:p>
        </p:txBody>
      </p:sp>
      <p:pic>
        <p:nvPicPr>
          <p:cNvPr id="2050" name="Picture 2" descr="http://iglesiabautistapilar.files.wordpress.com/2013/01/cap-2-camino.gif?w=58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7504" y="2348880"/>
            <a:ext cx="8856984" cy="3744416"/>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107504" y="6211669"/>
            <a:ext cx="8856984" cy="461665"/>
          </a:xfrm>
          <a:prstGeom prst="rect">
            <a:avLst/>
          </a:prstGeom>
          <a:solidFill>
            <a:schemeClr val="accent5">
              <a:lumMod val="20000"/>
              <a:lumOff val="80000"/>
            </a:schemeClr>
          </a:solidFill>
        </p:spPr>
        <p:txBody>
          <a:bodyPr wrap="square">
            <a:spAutoFit/>
          </a:bodyPr>
          <a:lstStyle/>
          <a:p>
            <a:r>
              <a:rPr lang="es-CO" sz="2400" dirty="0">
                <a:solidFill>
                  <a:srgbClr val="FF0000"/>
                </a:solidFill>
              </a:rPr>
              <a:t>Dios siempre te mira, y Él te oye en el momento que tu le necesitas.</a:t>
            </a:r>
          </a:p>
        </p:txBody>
      </p:sp>
    </p:spTree>
    <p:extLst>
      <p:ext uri="{BB962C8B-B14F-4D97-AF65-F5344CB8AC3E}">
        <p14:creationId xmlns:p14="http://schemas.microsoft.com/office/powerpoint/2010/main" val="3143648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2050"/>
                                        </p:tgtEl>
                                        <p:attrNameLst>
                                          <p:attrName>style.visibility</p:attrName>
                                        </p:attrNameLst>
                                      </p:cBhvr>
                                      <p:to>
                                        <p:strVal val="visible"/>
                                      </p:to>
                                    </p:set>
                                    <p:anim calcmode="lin" valueType="num">
                                      <p:cBhvr>
                                        <p:cTn id="7" dur="1000" fill="hold"/>
                                        <p:tgtEl>
                                          <p:spTgt spid="2050"/>
                                        </p:tgtEl>
                                        <p:attrNameLst>
                                          <p:attrName>ppt_w</p:attrName>
                                        </p:attrNameLst>
                                      </p:cBhvr>
                                      <p:tavLst>
                                        <p:tav tm="0">
                                          <p:val>
                                            <p:fltVal val="0"/>
                                          </p:val>
                                        </p:tav>
                                        <p:tav tm="100000">
                                          <p:val>
                                            <p:strVal val="#ppt_w"/>
                                          </p:val>
                                        </p:tav>
                                      </p:tavLst>
                                    </p:anim>
                                    <p:anim calcmode="lin" valueType="num">
                                      <p:cBhvr>
                                        <p:cTn id="8" dur="1000" fill="hold"/>
                                        <p:tgtEl>
                                          <p:spTgt spid="2050"/>
                                        </p:tgtEl>
                                        <p:attrNameLst>
                                          <p:attrName>ppt_h</p:attrName>
                                        </p:attrNameLst>
                                      </p:cBhvr>
                                      <p:tavLst>
                                        <p:tav tm="0">
                                          <p:val>
                                            <p:fltVal val="0"/>
                                          </p:val>
                                        </p:tav>
                                        <p:tav tm="100000">
                                          <p:val>
                                            <p:strVal val="#ppt_h"/>
                                          </p:val>
                                        </p:tav>
                                      </p:tavLst>
                                    </p:anim>
                                    <p:anim calcmode="lin" valueType="num">
                                      <p:cBhvr>
                                        <p:cTn id="9" dur="1000" fill="hold"/>
                                        <p:tgtEl>
                                          <p:spTgt spid="2050"/>
                                        </p:tgtEl>
                                        <p:attrNameLst>
                                          <p:attrName>style.rotation</p:attrName>
                                        </p:attrNameLst>
                                      </p:cBhvr>
                                      <p:tavLst>
                                        <p:tav tm="0">
                                          <p:val>
                                            <p:fltVal val="90"/>
                                          </p:val>
                                        </p:tav>
                                        <p:tav tm="100000">
                                          <p:val>
                                            <p:fltVal val="0"/>
                                          </p:val>
                                        </p:tav>
                                      </p:tavLst>
                                    </p:anim>
                                    <p:animEffect transition="in" filter="fade">
                                      <p:cBhvr>
                                        <p:cTn id="10" dur="1000"/>
                                        <p:tgtEl>
                                          <p:spTgt spid="2050"/>
                                        </p:tgtEl>
                                      </p:cBhvr>
                                    </p:animEffect>
                                  </p:childTnLst>
                                </p:cTn>
                              </p:par>
                            </p:childTnLst>
                          </p:cTn>
                        </p:par>
                      </p:childTnLst>
                    </p:cTn>
                  </p:par>
                  <p:par>
                    <p:cTn id="11" fill="hold">
                      <p:stCondLst>
                        <p:cond delay="indefinite"/>
                      </p:stCondLst>
                      <p:childTnLst>
                        <p:par>
                          <p:cTn id="12" fill="hold">
                            <p:stCondLst>
                              <p:cond delay="0"/>
                            </p:stCondLst>
                            <p:childTnLst>
                              <p:par>
                                <p:cTn id="13" presetID="21" presetClass="entr" presetSubtype="1"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1)">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107504" y="404664"/>
            <a:ext cx="5184576" cy="4320479"/>
          </a:xfrm>
        </p:spPr>
        <p:txBody>
          <a:bodyPr>
            <a:normAutofit fontScale="77500" lnSpcReduction="20000"/>
          </a:bodyPr>
          <a:lstStyle/>
          <a:p>
            <a:pPr marL="0" indent="0" algn="ctr">
              <a:buNone/>
            </a:pPr>
            <a:r>
              <a:rPr lang="es-CO" sz="3400" i="1" dirty="0"/>
              <a:t>“Porque dice: En tiempo aceptable te he oído, Y en día de salvación te he socorrido. He aquí ahora el tiempo aceptable; he aquí ahora el día de salvación.” </a:t>
            </a:r>
            <a:r>
              <a:rPr lang="es-CO" sz="3400" b="1" i="1" dirty="0">
                <a:solidFill>
                  <a:srgbClr val="FF0000"/>
                </a:solidFill>
              </a:rPr>
              <a:t>2da Corintios 6:2</a:t>
            </a:r>
            <a:r>
              <a:rPr lang="es-CO" sz="3400" dirty="0">
                <a:solidFill>
                  <a:srgbClr val="FF0000"/>
                </a:solidFill>
              </a:rPr>
              <a:t>;</a:t>
            </a:r>
            <a:r>
              <a:rPr lang="es-CO" sz="3400" dirty="0"/>
              <a:t> pero</a:t>
            </a:r>
            <a:r>
              <a:rPr lang="es-CO" sz="3400" dirty="0" smtClean="0"/>
              <a:t>,</a:t>
            </a:r>
          </a:p>
          <a:p>
            <a:pPr marL="0" indent="0" algn="ctr">
              <a:buNone/>
            </a:pPr>
            <a:r>
              <a:rPr lang="es-CO" sz="3400" dirty="0" smtClean="0"/>
              <a:t> </a:t>
            </a:r>
            <a:r>
              <a:rPr lang="es-CO" sz="3400" dirty="0"/>
              <a:t>¿Por qué lo rechazas? es él quien te está llamando, no tienes excusa, él usa a los hombres de Dios para llamarte, para rogarte que vengas, que te arrepientas, no endurezcas tu corazón, ESCUCHA</a:t>
            </a:r>
            <a:r>
              <a:rPr lang="es-CO" sz="3400" dirty="0" smtClean="0"/>
              <a:t>!!</a:t>
            </a:r>
            <a:endParaRPr lang="es-CO" sz="3400" dirty="0"/>
          </a:p>
          <a:p>
            <a:endParaRPr lang="es-CO" dirty="0"/>
          </a:p>
        </p:txBody>
      </p:sp>
      <p:sp>
        <p:nvSpPr>
          <p:cNvPr id="4" name="3 Rectángulo"/>
          <p:cNvSpPr/>
          <p:nvPr/>
        </p:nvSpPr>
        <p:spPr>
          <a:xfrm>
            <a:off x="323528" y="4821394"/>
            <a:ext cx="8496944" cy="1569660"/>
          </a:xfrm>
          <a:prstGeom prst="rect">
            <a:avLst/>
          </a:prstGeom>
        </p:spPr>
        <p:txBody>
          <a:bodyPr wrap="square">
            <a:spAutoFit/>
          </a:bodyPr>
          <a:lstStyle/>
          <a:p>
            <a:pPr algn="ctr"/>
            <a:r>
              <a:rPr lang="es-CO" sz="2400" dirty="0"/>
              <a:t> </a:t>
            </a:r>
            <a:r>
              <a:rPr lang="es-CO" sz="2400" i="1" dirty="0"/>
              <a:t>“Así que, somos embajadores (representantes) en nombre de Cristo, como si Dios rogase </a:t>
            </a:r>
            <a:r>
              <a:rPr lang="es-CO" sz="2400" i="1" dirty="0" smtClean="0"/>
              <a:t>(quiere decir: invitar</a:t>
            </a:r>
            <a:r>
              <a:rPr lang="es-CO" sz="2400" i="1" dirty="0"/>
              <a:t>, animar, rogar, clamar, llamar, alentar) por medio de nosotros; os rogamos en nombre de Cristo: Reconciliaos con Dios.” </a:t>
            </a:r>
            <a:r>
              <a:rPr lang="es-CO" sz="2400" b="1" i="1" dirty="0">
                <a:solidFill>
                  <a:srgbClr val="FF0000"/>
                </a:solidFill>
              </a:rPr>
              <a:t>2da Corintios 5:20</a:t>
            </a:r>
            <a:endParaRPr lang="es-CO" sz="2400" dirty="0">
              <a:solidFill>
                <a:srgbClr val="FF0000"/>
              </a:solidFill>
            </a:endParaRPr>
          </a:p>
        </p:txBody>
      </p:sp>
      <p:pic>
        <p:nvPicPr>
          <p:cNvPr id="3074" name="Picture 2" descr="http://1.bp.blogspot.com/_920rZAL3YA0/S-6M7hwabWI/AAAAAAAAAU4/jFo88F-ww4s/s1600/evangelizando.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292080" y="2276872"/>
            <a:ext cx="2304256" cy="1944216"/>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http://t3.gstatic.com/images?q=tbn:ANd9GcSlrJBXTOjENI5WblSDpmRxQnjc6AsF7oLgORLRxp32iYglwcgv"/>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92080" y="285432"/>
            <a:ext cx="2304256" cy="1743076"/>
          </a:xfrm>
          <a:prstGeom prst="rect">
            <a:avLst/>
          </a:prstGeom>
          <a:noFill/>
          <a:extLst>
            <a:ext uri="{909E8E84-426E-40DD-AFC4-6F175D3DCCD1}">
              <a14:hiddenFill xmlns:a14="http://schemas.microsoft.com/office/drawing/2010/main">
                <a:solidFill>
                  <a:srgbClr val="FFFFFF"/>
                </a:solidFill>
              </a14:hiddenFill>
            </a:ext>
          </a:extLst>
        </p:spPr>
      </p:pic>
      <p:sp>
        <p:nvSpPr>
          <p:cNvPr id="5" name="4 Rectángulo"/>
          <p:cNvSpPr/>
          <p:nvPr/>
        </p:nvSpPr>
        <p:spPr>
          <a:xfrm>
            <a:off x="7596336" y="288838"/>
            <a:ext cx="1547664" cy="3539430"/>
          </a:xfrm>
          <a:prstGeom prst="rect">
            <a:avLst/>
          </a:prstGeom>
        </p:spPr>
        <p:txBody>
          <a:bodyPr wrap="square">
            <a:spAutoFit/>
          </a:bodyPr>
          <a:lstStyle/>
          <a:p>
            <a:pPr algn="ctr"/>
            <a:r>
              <a:rPr lang="es-CO" sz="2800" dirty="0" smtClean="0">
                <a:solidFill>
                  <a:srgbClr val="FF0000"/>
                </a:solidFill>
              </a:rPr>
              <a:t>Oras</a:t>
            </a:r>
            <a:r>
              <a:rPr lang="es-CO" sz="2800" dirty="0">
                <a:solidFill>
                  <a:srgbClr val="FF0000"/>
                </a:solidFill>
              </a:rPr>
              <a:t>, pero cuando te llega el </a:t>
            </a:r>
            <a:r>
              <a:rPr lang="es-CO" sz="2800" dirty="0" smtClean="0">
                <a:solidFill>
                  <a:srgbClr val="FF0000"/>
                </a:solidFill>
              </a:rPr>
              <a:t>mensaje </a:t>
            </a:r>
            <a:r>
              <a:rPr lang="es-CO" sz="2800" dirty="0">
                <a:solidFill>
                  <a:srgbClr val="FF0000"/>
                </a:solidFill>
              </a:rPr>
              <a:t>lo rechazas.</a:t>
            </a:r>
          </a:p>
        </p:txBody>
      </p:sp>
    </p:spTree>
    <p:extLst>
      <p:ext uri="{BB962C8B-B14F-4D97-AF65-F5344CB8AC3E}">
        <p14:creationId xmlns:p14="http://schemas.microsoft.com/office/powerpoint/2010/main" val="20150363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anim calcmode="lin" valueType="num">
                                      <p:cBhvr>
                                        <p:cTn id="15"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16" dur="1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17" dur="1000" fill="hold"/>
                                        <p:tgtEl>
                                          <p:spTgt spid="3">
                                            <p:txEl>
                                              <p:pRg st="1" end="1"/>
                                            </p:txEl>
                                          </p:spTgt>
                                        </p:tgtEl>
                                        <p:attrNameLst>
                                          <p:attrName>style.rotation</p:attrName>
                                        </p:attrNameLst>
                                      </p:cBhvr>
                                      <p:tavLst>
                                        <p:tav tm="0">
                                          <p:val>
                                            <p:fltVal val="90"/>
                                          </p:val>
                                        </p:tav>
                                        <p:tav tm="100000">
                                          <p:val>
                                            <p:fltVal val="0"/>
                                          </p:val>
                                        </p:tav>
                                      </p:tavLst>
                                    </p:anim>
                                    <p:animEffect transition="in" filter="fade">
                                      <p:cBhvr>
                                        <p:cTn id="18" dur="1000"/>
                                        <p:tgtEl>
                                          <p:spTgt spid="3">
                                            <p:txEl>
                                              <p:pRg st="1" end="1"/>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14" presetClass="entr" presetSubtype="10" fill="hold" grpId="0" nodeType="clickEffect">
                                  <p:stCondLst>
                                    <p:cond delay="0"/>
                                  </p:stCondLst>
                                  <p:childTnLst>
                                    <p:set>
                                      <p:cBhvr>
                                        <p:cTn id="22" dur="1" fill="hold">
                                          <p:stCondLst>
                                            <p:cond delay="0"/>
                                          </p:stCondLst>
                                        </p:cTn>
                                        <p:tgtEl>
                                          <p:spTgt spid="5"/>
                                        </p:tgtEl>
                                        <p:attrNameLst>
                                          <p:attrName>style.visibility</p:attrName>
                                        </p:attrNameLst>
                                      </p:cBhvr>
                                      <p:to>
                                        <p:strVal val="visible"/>
                                      </p:to>
                                    </p:set>
                                    <p:animEffect transition="in" filter="randombar(horizontal)">
                                      <p:cBhvr>
                                        <p:cTn id="23" dur="500"/>
                                        <p:tgtEl>
                                          <p:spTgt spid="5"/>
                                        </p:tgtEl>
                                      </p:cBhvr>
                                    </p:animEffect>
                                  </p:childTnLst>
                                </p:cTn>
                              </p:par>
                            </p:childTnLst>
                          </p:cTn>
                        </p:par>
                      </p:childTnLst>
                    </p:cTn>
                  </p:par>
                  <p:par>
                    <p:cTn id="24" fill="hold">
                      <p:stCondLst>
                        <p:cond delay="indefinite"/>
                      </p:stCondLst>
                      <p:childTnLst>
                        <p:par>
                          <p:cTn id="25" fill="hold">
                            <p:stCondLst>
                              <p:cond delay="0"/>
                            </p:stCondLst>
                            <p:childTnLst>
                              <p:par>
                                <p:cTn id="26" presetID="31" presetClass="entr" presetSubtype="0" fill="hold" grpId="0" nodeType="clickEffect">
                                  <p:stCondLst>
                                    <p:cond delay="0"/>
                                  </p:stCondLst>
                                  <p:childTnLst>
                                    <p:set>
                                      <p:cBhvr>
                                        <p:cTn id="27" dur="1" fill="hold">
                                          <p:stCondLst>
                                            <p:cond delay="0"/>
                                          </p:stCondLst>
                                        </p:cTn>
                                        <p:tgtEl>
                                          <p:spTgt spid="4"/>
                                        </p:tgtEl>
                                        <p:attrNameLst>
                                          <p:attrName>style.visibility</p:attrName>
                                        </p:attrNameLst>
                                      </p:cBhvr>
                                      <p:to>
                                        <p:strVal val="visible"/>
                                      </p:to>
                                    </p:set>
                                    <p:anim calcmode="lin" valueType="num">
                                      <p:cBhvr>
                                        <p:cTn id="28" dur="1000" fill="hold"/>
                                        <p:tgtEl>
                                          <p:spTgt spid="4"/>
                                        </p:tgtEl>
                                        <p:attrNameLst>
                                          <p:attrName>ppt_w</p:attrName>
                                        </p:attrNameLst>
                                      </p:cBhvr>
                                      <p:tavLst>
                                        <p:tav tm="0">
                                          <p:val>
                                            <p:fltVal val="0"/>
                                          </p:val>
                                        </p:tav>
                                        <p:tav tm="100000">
                                          <p:val>
                                            <p:strVal val="#ppt_w"/>
                                          </p:val>
                                        </p:tav>
                                      </p:tavLst>
                                    </p:anim>
                                    <p:anim calcmode="lin" valueType="num">
                                      <p:cBhvr>
                                        <p:cTn id="29" dur="1000" fill="hold"/>
                                        <p:tgtEl>
                                          <p:spTgt spid="4"/>
                                        </p:tgtEl>
                                        <p:attrNameLst>
                                          <p:attrName>ppt_h</p:attrName>
                                        </p:attrNameLst>
                                      </p:cBhvr>
                                      <p:tavLst>
                                        <p:tav tm="0">
                                          <p:val>
                                            <p:fltVal val="0"/>
                                          </p:val>
                                        </p:tav>
                                        <p:tav tm="100000">
                                          <p:val>
                                            <p:strVal val="#ppt_h"/>
                                          </p:val>
                                        </p:tav>
                                      </p:tavLst>
                                    </p:anim>
                                    <p:anim calcmode="lin" valueType="num">
                                      <p:cBhvr>
                                        <p:cTn id="30" dur="1000" fill="hold"/>
                                        <p:tgtEl>
                                          <p:spTgt spid="4"/>
                                        </p:tgtEl>
                                        <p:attrNameLst>
                                          <p:attrName>style.rotation</p:attrName>
                                        </p:attrNameLst>
                                      </p:cBhvr>
                                      <p:tavLst>
                                        <p:tav tm="0">
                                          <p:val>
                                            <p:fltVal val="90"/>
                                          </p:val>
                                        </p:tav>
                                        <p:tav tm="100000">
                                          <p:val>
                                            <p:fltVal val="0"/>
                                          </p:val>
                                        </p:tav>
                                      </p:tavLst>
                                    </p:anim>
                                    <p:animEffect transition="in" filter="fade">
                                      <p:cBhvr>
                                        <p:cTn id="31"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p:bldP spid="5"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260649"/>
            <a:ext cx="5266928" cy="3672408"/>
          </a:xfrm>
        </p:spPr>
        <p:txBody>
          <a:bodyPr>
            <a:normAutofit fontScale="92500" lnSpcReduction="20000"/>
          </a:bodyPr>
          <a:lstStyle/>
          <a:p>
            <a:pPr marL="0" indent="0" algn="ctr">
              <a:buNone/>
            </a:pPr>
            <a:r>
              <a:rPr lang="es-CO" sz="4000" b="1" i="1" dirty="0" smtClean="0"/>
              <a:t>Recuerda, prepárate</a:t>
            </a:r>
            <a:r>
              <a:rPr lang="es-CO" b="1" i="1" dirty="0" smtClean="0"/>
              <a:t>. </a:t>
            </a:r>
            <a:r>
              <a:rPr lang="es-CO" dirty="0" smtClean="0"/>
              <a:t>Porque </a:t>
            </a:r>
            <a:r>
              <a:rPr lang="es-CO" dirty="0"/>
              <a:t>s</a:t>
            </a:r>
            <a:r>
              <a:rPr lang="es-CO" dirty="0" smtClean="0"/>
              <a:t>i </a:t>
            </a:r>
            <a:r>
              <a:rPr lang="es-CO" dirty="0"/>
              <a:t>tu rechazas la luz (Jesucristo), la ira de Dios está sobre ti, a causa de tu pecado; </a:t>
            </a:r>
            <a:r>
              <a:rPr lang="es-CO" i="1" dirty="0"/>
              <a:t>“El que cree en el </a:t>
            </a:r>
            <a:r>
              <a:rPr lang="es-CO" i="1" dirty="0" smtClean="0"/>
              <a:t>Hijo (ya) </a:t>
            </a:r>
            <a:r>
              <a:rPr lang="es-CO" i="1" dirty="0"/>
              <a:t>tiene </a:t>
            </a:r>
            <a:r>
              <a:rPr lang="es-CO" i="1" dirty="0" smtClean="0"/>
              <a:t>vida </a:t>
            </a:r>
            <a:r>
              <a:rPr lang="es-CO" i="1" dirty="0"/>
              <a:t>eterna; pero el que rehúsa creer en el Hijo no verá la vida, sino que la ira de Dios está sobre él.”</a:t>
            </a:r>
            <a:r>
              <a:rPr lang="es-CO" i="1" dirty="0">
                <a:solidFill>
                  <a:srgbClr val="FF0000"/>
                </a:solidFill>
              </a:rPr>
              <a:t> </a:t>
            </a:r>
            <a:r>
              <a:rPr lang="es-CO" b="1" i="1" dirty="0">
                <a:solidFill>
                  <a:srgbClr val="FF0000"/>
                </a:solidFill>
              </a:rPr>
              <a:t>Juan </a:t>
            </a:r>
            <a:r>
              <a:rPr lang="es-CO" b="1" i="1" dirty="0" smtClean="0">
                <a:solidFill>
                  <a:srgbClr val="FF0000"/>
                </a:solidFill>
              </a:rPr>
              <a:t>3:36</a:t>
            </a:r>
            <a:endParaRPr lang="es-CO" dirty="0">
              <a:solidFill>
                <a:srgbClr val="FF0000"/>
              </a:solidFill>
            </a:endParaRPr>
          </a:p>
        </p:txBody>
      </p:sp>
      <p:sp>
        <p:nvSpPr>
          <p:cNvPr id="4" name="AutoShape 2" descr="data:image/jpeg;base64,/9j/4AAQSkZJRgABAQAAAQABAAD/2wCEAAkGBxQTEhQUEhQWFhQXFhUUFxcVFxcVFBgVFRQWFxYVGBQYHSggGBwlHBQUITEhJSkrLi4uFx8zODMsNygtLisBCgoKDg0OGhAQGywkHyQsLCwsLCwsLCwsLCwsLCwsLCwsLCwsLCwsLCwsLCwsLCwsLCwsLCwsLCwsLCwsLCwsN//AABEIAKQBMgMBIgACEQEDEQH/xAAcAAAABwEBAAAAAAAAAAAAAAAAAQIDBAUGBwj/xABBEAABAwIDBgMGBQMBBgcAAAABAAIRAwQFITEGEkFRYXEigZEHEzKhsfAUI0LB0XKS4VIVM1OCwvEWQ0Rig6Ky/8QAGQEAAwEBAQAAAAAAAAAAAAAAAAECAwQF/8QAJREAAgICAgEEAgMAAAAAAAAAAAECEQMhEjFBBCJRYRNxMkKR/9oADAMBAAIRAxEAPwDhwRlBGAgAI0AEISAOUocT2RIJCHAOXFEEtvXT5ojxQIKJOSPc8o+vRHEfVKbyKAEAaJxoyKDdOsnTkg4wNcv5QAtzw0fcpu2gneeTA5Jhzt4qyt6DS13IAnnkBxR0MZur/wDS0Q3gOvVN4famo9s8T6ic1HqNzVzg9y2n4nZuiAOKT0Utk68ojKiwQCfzD/0zxS7+oGFha0ODQ0ajUc+Keo25DS58nfaSGtgFs8ST9FXC0NXecXbrR5yeX+VDZokQ6Twa8xAcT2Eq92fwE1qp3swDHTJUlO1c57aYiS4AAcyea71svgAo02g5nieZWOXJxRthxcnb6G8IwZlJoDWgdlf21KMyFNpWwAyVXieMUqTxSc8B5AIBnMHlzXLTeztTXSJX+0GDJ8sPDeGR81NYARIMhN2bBVZ4gHNPNZi7xB+HVoqS+1ecnalk8FahozlLdGtDVBxTD21WFjxIIVjbVm1GNfTMtcJBHJFUalVCUrPOG3ezhs60j4HEwf2WZqXzjrC7x7VcJFWyqOA8VMb48tV57dquzDLktnH6iCjLRc2tdr4DiO8RC2mA1ZYWyfD2zGULCYOBvgEa5dD0Wu2Rp/nlgmIy7Zc+y1RiXNayIMCAYk/fNQK1Izr5jL0haW6bGmuhy0PRUV3SzJj74KiSkcDOUk9+vPVRq7zwPmfXVTqzcz0VbcPiY/mUCG/fefXjPEyo7Tr8kQqGOSQ55OqQCTkE2TmlPH2ExU+iACIH2EE0XIIAiBHCACNiZQQSkUJTUCBCW1v2EkiEogcPPl5JAOMZOaDR6o2ukaoA8Z1QDD5oi3II2D7HJB4E5acECF72Rj/Hoo9w/QZfyU/VeAoVR0mUIYAI1Vgbt3u93wx0EHtKriiKdDHBLjkrrBrVu8H1T4RoO2plVNLIcM8p+qduLkkbjSY079Oyl7KRf3uLtfDGktYDo343+egCfq46KjNxlu1rRlkTvHqYy9FAw7C2NEVZ3nAOyy8OkecrXbK4M2Q4DKIH9yzk1FGkE5Sof2J2ZO+2tVEH9Lep4rrluNFT2dnEdFc0cl50pOT2enGKjHRZWzFldvNifxcVKbiKrRAzy5rVW7lPiQunErRxZJNM5Ns7dYhZB7biKlFhz194G8XNnUDkttiFmy7oAmC1wDgeBBzV5WtmuycAe6je6axoY0BrRoBonP7HCS8ETZ+0FKmKbRAGgU57ZTVSsGMLjw5LJ4jt7SouDXtdmY00Wa+C2m22S9swPwtxP/Cqf/krzQ6hAa46Feh9ssRY+wrVWOlj6Lt0/wBQiFw20tzWoODB4mEOgcoIy881tg1Zn6jdD9lhJABGWY1jjotPgdDdr5x8JBPLQ8OCwL7xzIGYIyiTw59lvcErgU6bj8Tm+ZExK6EjlNM5vAR5Z+RnVVF4Pi55ZKwLgBGXll5KDVHrPBWQZ+5Eaj/Oaqrz05BXt4zLWPvVUdxT1QBBOSbccsk5UCYqZJCEPTDnSl1O6ZPzQADCNJkI0ARilMGnBJSiExh/f2Epvf7KQljtp+/NABQnWUyQ7TLM5/TmiB0R6pAL4Z88iI+iIiNQUbKecHI/ulVHASPT9/JABNM6JTmmTw4qL78pD6pPFFBQl7pKSAhCdpNkfeqoYqhR3iAT6aq0r4YG0y45EDIHU9VAtq4YcvMjjzhX2P12vp0gzKGad/p9VDbGkZ2lmQOSttm8KNeuGAaQ7yBzVUzwuz1/fktnsM4g1q7/AAMawjendGYMNHNDKiM4/et/EOIGUbo4RAAEc9JWw2ALnE73pwgLm91XDqhP3r/C6d7PRAAIgyPv0XNlftOnAvcdLt6OQT3u0q3GSktauWrOmU6E26sWPgKG4BuZTLMXo6B7Z7hbY3xOecXPpEm7vwwgHUzE8hxUSjcMq5te12cGCDCdqtp1YJAMaccjqOyxNxgNrhlx+KpOqUqZDveMBJpSTkekIk2+y8cF0tM1G1mI/hbV9bcD9yCWnIETn8pVNbmwxO3bVa1pJHigAPaeRyVhZYzRxGi9tPx0yC0kjLSNCuXUbOpY3lWmwblLdzIkNyz3j1VWqdCUWmrI3tFP4K3dbscTSqnwgk+GPiH0XOMMxJ9J28wwVa7b48busI/3dOWt683Kht2ZgnSR6cV0Y41DZzZZJz10XOMWDnXDWgZvDXH/AJxJP1V7aPDaxpNzaKbWjlvEyqyhdl1WW5vfDf6WiAAFosJw8tquecyRy+easyZdt04eSiVKmsSJ+9eSfuDlEcNRkmHu+memnVUSQb468B8/VUlcdP2lW9Z8/sf2VRdO78evogCsr5KHUd81NuhH7/wq6o5IQUpklGXJDkAFKCJBACUoIkYCYAIRtRAJQKAFNElO0nRmNZyP7JsTIjXqlNOpJzH3qkNC9/MkqLWqSfuUKtScuCaKaQBkokSUwJjDY0nRSLpoBDRwAnudU7hNMGo0HSZPZMVny9xB1JKQDtGjvEQOmXNX2JUhbta0ge8IkzBIJ7aJrZVrTVDqkbrQXZkAZDLNVOKXO/Uc6ZlxM6mCclHZWhzD6LalRvvHgCR1ynktptReUW0adGg8uaBn4InT0WLwaoGVGOcJggxpPmtttPQYaTKzN1jXCXScy7iB/CibNIIxhaInrEcVv9l8YinSqD9J3KnYnwu+RCwO7xGhE/PVW+BVHUmuJBNF0tdHDn5g5hTJJqi8bcZWeg8Luw9oIKtqZXC9lttDRO48ktBgHouw4NijKrA5pBlclNPZ1y9ytF1qFRVcBoe8LzTzcIyyz591fUgm7ujvCFolqzGE+Loz+I2htgKtJznU/wBYOrVJFb8TRLWubJGRIDh5tOqS4vLX06gneBAJza7lPVVOxbHtDg8Fu6S3uQdQk68dHXXs93a6ZqsOwynQZu02gTG8QAJPOOC5z7Y7oBtOkCAX7xdzIbAGfDVdCuLwNBJMACc+S84e0naP8ZdvdTJ93TBpsM5GD4j5kLTH7no4p3FNvtmcvg0HLPsmaVcnIDz4orZjj8LS4kxAEntC6Psd7Ma9cNfW/IYcyIl5E/8A1XS2kc0YOXRj7UGk1jx+olrhxGeRW7Y4RyOXDpxVbtbsxVtbj3ZH5Ty0teNC1sS3upXPOP5TiTJU9j7n5Zc+f3HZRqlWJ4f468Ubzp68fPomDVJ4dZ/ZUQNufMn5AZx3VXciDx/lSar50kT9e6g1ygCBdn+f+6rKpU+vGmf30VfUKQDZckuKIlJJQAcoJMIJjFhxRogEofeSBAbp/KNqIo2wgBW7y5Zpqs/9vknXz2++SjOKENBscAkokaYwAJYOaRKMoAl29TddlxEfJRyIQJ0Kc3VLGkIDCdJPREzMgTH0SnPI0TUpoCxZbOLoZ4zx3c/RWmG2prBxqEtpUxL3OJjowA8SQqjD6RcdSI46R5q79yRS93vZCajhpJ4ecfVZSaRrFWRGtO8CR4SJHaVoL60FG0nfzfBDQcyOaLCqO9SdUfG41u6JyPlzzVNeXTnjdkuDZAPIcljds340ivtXZrY7P43VowWOMcuCzFGxcAHQd06Hgri0pZKZ0y8dpHbtldrWVmgOMO+q1gqAhed7Kq+m4FpIXTNnNq5aG1DnzKhWhzgns193TBTNd4aOwVXeY7TaN5zwBzJACwe0GOXWIE29g1zaRyqVyCARxDDy6pKDbHfFfJRe0rbt1ZzrW1cS2d17257x03GxqFF2O9llxcAPrk0aZgxHjI7HRdA2N9mtC2ipU/Mq8zoOwW394GZLoUlFVEhYnN3Lv4KbZ7Yu1swPdUxvcXuzceslaJjwFAdfCdVndqNtre1bm8OqcGDM/wCEuXwauFLekI9qT2GhTB+L3gI5wBn5LmnvMte0Sq3F9rq11chzzDPha0aNB49Uus+HROQ1Ovmt4dbPOzNOWiw3/D5xkc/Qpmq7I+mWqrqNc74AMtALtIg8iQpFVxjqqMxu4qadPvNRaz9c8+X8pxx++fNR7rSCMz8kxFdWqZZcSoTypFyeXZRnjONOOfaUgGSiJRwkpjFbxQSUEwHWjh6pTeXCUloVhZYU+pE5N5nXyUuSStgouTpEFzh+3+UYYeAJ8ltsOwmk39IJ5nNaG1oMGjR6Lml6lLpHVH0jfbOS1XEdPqmV2a4wqjUEPptPl+6p6WxNBtTfEkTIaTIH8oj6uNbRT9JLwzJbO7K1Lggnws+Z7LqGBbDW9MD8oOPN3iPzU7DLYNAAAyWlsTouXJ6iU39HTj9PGC+yI3Zi3cINGn/aFlNq/ZhSqNLrcClV1ETuO6EcO66dSCd3ZyKmMpLaY5Ri9NHki4tn0KjqdVpDmmHAp+k3rku4e0PYBtz+fSgVAIcD+pomPMLiv+zntcQWuAaYd0PJd0Mqmvs4pYuL10MXVod0mMgYnvwUSnQJMBaYWhcIgiW8eITtts8/cdusJynTUBaKdKiOFsh4BaEu3SMiMu6k3lpnkTOh4ABWOAMdTJO7mRGfDtyVraWr61WN3ecdOncrmlkOqGMrMGvHP/LjeYwbu5oIPxeqabs7UdX3aILmuIiBoOR6ha222Gc0ioCC4/GySBHdamkXMYAae5u/C5sZH95Ufk1o0WPewYbsoxtEU3tB4xrE8JWe2h2W914qTTHEBdItKpc0FwgwJ7p6sxpGaztmnRxekwnLdM9lV4jf12u3KFJxcTEwYBXY61Ju9+Wwd4y/yjZYSZdmfl5BaxbREo2c4wbZSrcOY+8LiAB4SfDvDUwF1XDLJlNga0AACMkXuWgQo/4sty1hNv5KjBJaLnehZ/afEWUWGpUMAevkoeO7WUramXVDLoMMGbj5Lje0WN3N859TPcbmGD4WtnIk81cY8jKWRQ/Zq6W2D7t9RtIFlNjC6TkTr6aLndyZrFzpIJ1OvQyVJ2YqHerZmPdmY456JrGaxL2SIIAnhPH6QtVFJ6OWc5TWx1mGAkEEnPhyU4tAbu5HhvH4h2UWjUM8YAySt6Y156ytKOeyTSDQSAPvihcVMjH1kdk1Tdxn6Jh9QZ8M+CoQ6an08uhUS5rdBqYjNLrVM+eXDJQ6rvlmkBHrmTzUV3/dSK8/fTqoyAEOCKEChKZQSCVHUIJgWuF7gzObvotFa3AKxDHkaK7w27XPkxt7N8c0tGqpFW1q9UVjcc1d2zguWUTrhItqLlKbTnRV1Jym0axWTibKRYWvzVtavVEyurG1uxx9VHErkaa2epTSq20eCJBlTWvVJES2SHZiD2XItqdnS68cWAhjgG93NGZjtC640ZIsUwYPpUy0D3jXtcDx1zXTghyZzZZcVRz/AGb2Ga9oqCXEHjkOoIWxq4AxgqQM3UnacMjkFoLa3Y4b7PCTkYyzGoIT3uzImF2qKo5eezgOGYYajssgr+0sQx3xQdJCs62Auo1qgDxul7iOORJI+qW3D4cHHxdxA9F5ri7PTU1Q5RFYiKZy5lv7nVTLGi2mZqPNR50HLsOCU4ucIJgchkFItabRwTWP5Fz+CTTc5xiIHzUv8NzzSWOCdZWVqKQnYw8BphNPqhSK9ORkq99m86KmPsRVuFidrtuqVsfd0/HWOUDRvcqwxvFbmlVFK2oio4GHOcCWieGXRc12w2XqUHS8zUd4nBoyEngVcMd7Zz5MtaiUt5eOr1S5zpe6Zkx3HROnGS2maVNgpgiKhJJc7skWGEFz2hoJMjLQ+fNaDEtlq9Z/5NB5yAJjIkdStLSOepPZn9mnB1Qtcd1rgQD9B6qVtJQ3HQY3obmOQ5rQ4J7NsQNQPcxlIAg+J2gHQBaq89l1SvDn1mNdx3QSMlLkr0WoOtnKrOpxBk6R/hOlpBI0InmD2XR6PsY3TP4n0arGn7JGcbh58gqWRGbws5USNBPc8OaYcZ1+/Lgu00fZdatze6o+OZgfIK9wvZGzp/BQZPMiT6lP8nwNendW2eeTRJ+EE8sj+ylWmzF3Wjct6h8oHqV6Zp2VNo8LGjsAEsdEc2UsCPLGO7MXdrBr0nMadCcx6hULl612nwxlzbVKNQAhzT5GMiF5NuW7rnN5OI9DCqLsyyY+O0NAJKMoloQBBCUEABO0KkFNoFIDS4bdStHa3QjVc8o3Bbop1HFnTmsJ4mbwy12dItrgc1aW75XPLDGNM1prPFhAzXPKDR1Rmmab3Sac8jiqk40DoVKtrxupKniVyLmyrO5kK5tb7/3ErIOxUE7rSrjDHk5quIrNlaYgOOnVXlfF6DAC6o0ACdc/RYWo5xGqiNtQSTC0xy4WZzx8y7ZtI9r6nuWgsc7eaXTI5mEVXEa1T43mOQyHyUJlKAnGZJubY1hSJFNiN7khtRNVKqmzRRHt5N+/g9FCqXMKNUud4Eeils0RoqNypVGqslZ33Aq/saqVlMu6QlS2Ugq6jVU6nXWsa8nPkT8Elh3RkBChX9oyq6XtBMRmOCke8UO6fHFVKRlDHbGrfDaLPgpsHYBSgQs87FCHFsp+niM6lZckdH46Ltrgmq1YDiq1131UW6vGDNxyKOQLGWv+0G80RvgsdcYzRZPiga5lVr9s6IMB0/0gn6BLkU4JG5u8SgGFW0Mc4LD3m3TSCBSqH/kcPqFnjta9s/lOB6yf2T4yfQLLjj2zs4xpsZlQLra+hTPiqD1XFb/aS5qDi0aQ1plVJs61TP3dR3XdcrUJeWZS9TjX8Y2dX2v9qNIUXstjv1HAtB/S2eM8Vw57jM8dZ7q9/wDC947MW1Uj+lPUdhMQf8Nq/wA4b9Sto1HycmRzyPozBRLY1PZniQbvfh5jOA9hPpKyVxQcxxa8FrmmC0iCCOa0TT6MnFrtDaCEIJiFFBIRoEGiRoJABriNFLp4i4CJUNBDSZSbRdWmIOKm3GLPa3kqzBag3gCntozm2NFjxXKjVSdWTsCxc7x3jmV1HB7wFoXCqNQg5Le7O4t4RJUZYUzbDO9M6d+JT1CosvQv5Vra3MrE6ki8CBKisqozVTsdCzUUetUQeSk+7lKxMhVncU0w5qc62UavRLeGSKJ5BGkCZbr9VKtMVAO6ciodJ2eSF7bb8Obk4fNFDT+TU2l7IU8XMDLPosnhVfg7I8VoKDwgqy4o1CRyT3u94QVDt6ymU6itfZlNNdGK21wy4a9j7ekamu9BiFTW+G4i/SiGdXuXUn3YAzVbdYo0BTKEb7NceWdVRl7XZa7d/va7WjkwSfUqxOxNJwirVrP6FwA9AFbU8SaU828CSjEJTyMqbfYmzb/5IJ5u8X1Vtb4VRp/DSYOzQkvvwE0cTBBVe1GbjNlkaLP9LfQJJtaf+hn9oVQMUQGKJ8kL8T+SzdaU/wDQz+0JDC0GAAOwVPXxU8Fnn7Rua8gjiVLkjSGL7OiMhE9yxtntQ0jMwjutuLamPFUE91ayITwNGu31519tVo1mIlzQAajGvd/VpPyC6Pe+1KzY0nf3jwDQSVxLazHXXty+u4ROTRyaNAtcdt2c2eoxryVEIIILc4xKCCCADlBEggA0EcokAOW9XdcCrpxFSnJVCptpd7rd0qJLyUmNWtOXK6wrIZcCqazqQ/orSmCyoQNDmpmXjdM11hXOS1GGvmFjsLqEwthhdOVzNHfB6LumyVKp2pSrSmYGStaFBTRTZXi0HFE5kcFdC2HJM1bY8lVEWU5SmU51Umtbu/0qFUY8cCgVDN5hh+KnE8lW0bgzBEEahXLK5Cj3NIPO8BDh80v0NfYbLYPz0dzTtGo5hAf68E1Y1gTGhVuymCIcJCVFrQ9b1QVMFxkoFHD4PgdlyKm0rYj4kbG6GK1eQVl768MOG47QwYMHzW4baNI0WVxPBsUcYZd09wTug0wCBwBQ4ugWRXRR0cZIABDp5QVbWmLk/of/AGlRqOzeKAz+Jpf2A/srChg2J/qvKY7UwoqRbcflf6K/HVDpSefIhZnFtsW0Xup1BuvAmD10WxpYRefqu5/+Jqz+Oey5t3UNWpcO3yA0w0AQOnmrinfuMpype2rMpV9oLBpn2BVbW9obv0glXd57GKzc6Nww6/E0g59c1R1vZLftOlNw6Oj6ha8YeWczy5fCRCuPaFWMgNHnKpKm09Yumcz3V8fZbiH/AAm+TxmoVf2c4i3/ANOT/SQVaWMhzzlHc41Wdlvkc4Kr3vJ1JJ6lXl1sbfMzda1fJs/RUtzbPpndqMcw8nAg/Nax4+DKbyf2sbPVE5EgFZmGgihBABIIIIACCCCAAggggAwiQQQAbVq7OmD7snWEEFnkNIGhwxolbHCxmgguZnZj6NNaK2twggmiyfTCU9qCCszfZFqsCaa1BBSV4EvtGHVo8lRXluGkwjQUyHEq7tsDfGThxVxhdYlolBBSuzRdFoSpNF5RIJrsb6JTSi96USCoxoMPKWHIIJoTAHJDXIIJsBwuTb3IkEmERFMpZCCCSLfYiFgfbHasdYvcWN3mkQ6BIz5oIIXaFP8Ai/0ee0SCC7DzQ5RIIIA//9k="/>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dirty="0"/>
          </a:p>
        </p:txBody>
      </p:sp>
      <p:pic>
        <p:nvPicPr>
          <p:cNvPr id="1030" name="Picture 6" descr="http://1.bp.blogspot.com/-FwkR6uZHAAM/UNIMTbVGl5I/AAAAAAAAB6g/uw0yQYlr7js/s1600/hegeswcm-1258838567-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80112" y="7936"/>
            <a:ext cx="3563888" cy="3709095"/>
          </a:xfrm>
          <a:prstGeom prst="rect">
            <a:avLst/>
          </a:prstGeom>
          <a:noFill/>
          <a:extLst>
            <a:ext uri="{909E8E84-426E-40DD-AFC4-6F175D3DCCD1}">
              <a14:hiddenFill xmlns:a14="http://schemas.microsoft.com/office/drawing/2010/main">
                <a:solidFill>
                  <a:srgbClr val="FFFFFF"/>
                </a:solidFill>
              </a14:hiddenFill>
            </a:ext>
          </a:extLst>
        </p:spPr>
      </p:pic>
      <p:sp>
        <p:nvSpPr>
          <p:cNvPr id="5" name="4 Rectángulo"/>
          <p:cNvSpPr/>
          <p:nvPr/>
        </p:nvSpPr>
        <p:spPr>
          <a:xfrm>
            <a:off x="460374" y="4178288"/>
            <a:ext cx="8360097" cy="3046988"/>
          </a:xfrm>
          <a:prstGeom prst="rect">
            <a:avLst/>
          </a:prstGeom>
        </p:spPr>
        <p:txBody>
          <a:bodyPr wrap="square">
            <a:spAutoFit/>
          </a:bodyPr>
          <a:lstStyle/>
          <a:p>
            <a:pPr algn="ctr"/>
            <a:r>
              <a:rPr lang="es-CO" sz="3200" i="1" dirty="0" smtClean="0"/>
              <a:t>Hermano</a:t>
            </a:r>
            <a:r>
              <a:rPr lang="es-CO" sz="3200" i="1" dirty="0"/>
              <a:t>, no te confundas, Jesús no </a:t>
            </a:r>
            <a:r>
              <a:rPr lang="es-CO" sz="3200" i="1" dirty="0" smtClean="0"/>
              <a:t>vino </a:t>
            </a:r>
            <a:r>
              <a:rPr lang="es-CO" sz="3200" i="1" dirty="0"/>
              <a:t>a ponerte en una encrucijada, el no </a:t>
            </a:r>
            <a:r>
              <a:rPr lang="es-CO" sz="3200" i="1" dirty="0" smtClean="0"/>
              <a:t>vino </a:t>
            </a:r>
            <a:r>
              <a:rPr lang="es-CO" sz="3200" i="1" dirty="0"/>
              <a:t>a decirte recíbeme o muérete! No</a:t>
            </a:r>
            <a:r>
              <a:rPr lang="es-CO" sz="3200" i="1" dirty="0" smtClean="0"/>
              <a:t>! </a:t>
            </a:r>
            <a:r>
              <a:rPr lang="es-CO" sz="3200" i="1" dirty="0"/>
              <a:t>Tu estas </a:t>
            </a:r>
            <a:r>
              <a:rPr lang="es-CO" sz="3200" i="1" dirty="0" smtClean="0"/>
              <a:t>muerto si no has creído en Él, Él vino </a:t>
            </a:r>
            <a:r>
              <a:rPr lang="es-CO" sz="3200" i="1" dirty="0"/>
              <a:t>a decirte recíbeme y VIVIRAS</a:t>
            </a:r>
            <a:r>
              <a:rPr lang="es-CO" sz="3200" i="1" dirty="0" smtClean="0"/>
              <a:t>!</a:t>
            </a:r>
            <a:r>
              <a:rPr lang="es-CO" sz="3200" i="1" dirty="0"/>
              <a:t/>
            </a:r>
            <a:br>
              <a:rPr lang="es-CO" sz="3200" i="1" dirty="0"/>
            </a:br>
            <a:endParaRPr lang="es-CO" sz="3200" i="1" dirty="0"/>
          </a:p>
        </p:txBody>
      </p:sp>
    </p:spTree>
    <p:extLst>
      <p:ext uri="{BB962C8B-B14F-4D97-AF65-F5344CB8AC3E}">
        <p14:creationId xmlns:p14="http://schemas.microsoft.com/office/powerpoint/2010/main" val="18652129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31" presetClass="entr" presetSubtype="0" fill="hold" nodeType="clickEffect">
                                  <p:stCondLst>
                                    <p:cond delay="0"/>
                                  </p:stCondLst>
                                  <p:childTnLst>
                                    <p:set>
                                      <p:cBhvr>
                                        <p:cTn id="13" dur="1" fill="hold">
                                          <p:stCondLst>
                                            <p:cond delay="0"/>
                                          </p:stCondLst>
                                        </p:cTn>
                                        <p:tgtEl>
                                          <p:spTgt spid="1030"/>
                                        </p:tgtEl>
                                        <p:attrNameLst>
                                          <p:attrName>style.visibility</p:attrName>
                                        </p:attrNameLst>
                                      </p:cBhvr>
                                      <p:to>
                                        <p:strVal val="visible"/>
                                      </p:to>
                                    </p:set>
                                    <p:anim calcmode="lin" valueType="num">
                                      <p:cBhvr>
                                        <p:cTn id="14" dur="1000" fill="hold"/>
                                        <p:tgtEl>
                                          <p:spTgt spid="1030"/>
                                        </p:tgtEl>
                                        <p:attrNameLst>
                                          <p:attrName>ppt_w</p:attrName>
                                        </p:attrNameLst>
                                      </p:cBhvr>
                                      <p:tavLst>
                                        <p:tav tm="0">
                                          <p:val>
                                            <p:fltVal val="0"/>
                                          </p:val>
                                        </p:tav>
                                        <p:tav tm="100000">
                                          <p:val>
                                            <p:strVal val="#ppt_w"/>
                                          </p:val>
                                        </p:tav>
                                      </p:tavLst>
                                    </p:anim>
                                    <p:anim calcmode="lin" valueType="num">
                                      <p:cBhvr>
                                        <p:cTn id="15" dur="1000" fill="hold"/>
                                        <p:tgtEl>
                                          <p:spTgt spid="1030"/>
                                        </p:tgtEl>
                                        <p:attrNameLst>
                                          <p:attrName>ppt_h</p:attrName>
                                        </p:attrNameLst>
                                      </p:cBhvr>
                                      <p:tavLst>
                                        <p:tav tm="0">
                                          <p:val>
                                            <p:fltVal val="0"/>
                                          </p:val>
                                        </p:tav>
                                        <p:tav tm="100000">
                                          <p:val>
                                            <p:strVal val="#ppt_h"/>
                                          </p:val>
                                        </p:tav>
                                      </p:tavLst>
                                    </p:anim>
                                    <p:anim calcmode="lin" valueType="num">
                                      <p:cBhvr>
                                        <p:cTn id="16" dur="1000" fill="hold"/>
                                        <p:tgtEl>
                                          <p:spTgt spid="1030"/>
                                        </p:tgtEl>
                                        <p:attrNameLst>
                                          <p:attrName>style.rotation</p:attrName>
                                        </p:attrNameLst>
                                      </p:cBhvr>
                                      <p:tavLst>
                                        <p:tav tm="0">
                                          <p:val>
                                            <p:fltVal val="90"/>
                                          </p:val>
                                        </p:tav>
                                        <p:tav tm="100000">
                                          <p:val>
                                            <p:fltVal val="0"/>
                                          </p:val>
                                        </p:tav>
                                      </p:tavLst>
                                    </p:anim>
                                    <p:animEffect transition="in" filter="fade">
                                      <p:cBhvr>
                                        <p:cTn id="17" dur="1000"/>
                                        <p:tgtEl>
                                          <p:spTgt spid="10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27787" y="332656"/>
            <a:ext cx="5770984" cy="3096344"/>
          </a:xfrm>
          <a:solidFill>
            <a:schemeClr val="accent6">
              <a:lumMod val="20000"/>
              <a:lumOff val="80000"/>
            </a:schemeClr>
          </a:solidFill>
        </p:spPr>
        <p:txBody>
          <a:bodyPr>
            <a:normAutofit fontScale="85000" lnSpcReduction="10000"/>
          </a:bodyPr>
          <a:lstStyle/>
          <a:p>
            <a:pPr marL="0" indent="0" algn="ctr">
              <a:buNone/>
            </a:pPr>
            <a:r>
              <a:rPr lang="es-CO" dirty="0"/>
              <a:t>El reloj sigue corriendo y tú sigues votando oportunidad tras oportunidad. </a:t>
            </a:r>
            <a:r>
              <a:rPr lang="es-CO" dirty="0" smtClean="0"/>
              <a:t>Amigo y hermano, Dios </a:t>
            </a:r>
            <a:r>
              <a:rPr lang="es-CO" dirty="0"/>
              <a:t>no anda con una mirada sonriente sobre ti, La Ira de Dios está sobre ti, tus pecados tarde o temprano te alcanzaran, tarde o temprano, se te hará justicia por tu maldad, nadie se puede burlar de Dios, </a:t>
            </a:r>
          </a:p>
          <a:p>
            <a:endParaRPr lang="es-CO" dirty="0"/>
          </a:p>
        </p:txBody>
      </p:sp>
      <p:pic>
        <p:nvPicPr>
          <p:cNvPr id="2050" name="Picture 2" descr="http://t0.gstatic.com/images?q=tbn:ANd9GcQiHPW19NErgJr3ZYKHicWeFX2YDayPn68xtSwtjiI3GTq78GCVA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84168" y="163690"/>
            <a:ext cx="2863205" cy="2833262"/>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0" y="4365104"/>
            <a:ext cx="9143999" cy="2677656"/>
          </a:xfrm>
          <a:prstGeom prst="rect">
            <a:avLst/>
          </a:prstGeom>
          <a:solidFill>
            <a:schemeClr val="accent5">
              <a:lumMod val="20000"/>
              <a:lumOff val="80000"/>
            </a:schemeClr>
          </a:solidFill>
        </p:spPr>
        <p:txBody>
          <a:bodyPr wrap="square">
            <a:spAutoFit/>
          </a:bodyPr>
          <a:lstStyle/>
          <a:p>
            <a:pPr algn="ctr"/>
            <a:r>
              <a:rPr lang="es-CO" sz="2400" dirty="0"/>
              <a:t>“</a:t>
            </a:r>
            <a:r>
              <a:rPr lang="es-CO" sz="2400" i="1" dirty="0"/>
              <a:t>Todos tendrán su merecido</a:t>
            </a:r>
            <a:r>
              <a:rPr lang="es-CO" sz="2400" i="1" dirty="0" smtClean="0"/>
              <a:t>”. </a:t>
            </a:r>
            <a:r>
              <a:rPr lang="es-CO" sz="2400" dirty="0" smtClean="0"/>
              <a:t>Tu </a:t>
            </a:r>
            <a:r>
              <a:rPr lang="es-CO" sz="2400" dirty="0"/>
              <a:t>tiempo se acaba y tu no recapacitas, Dios </a:t>
            </a:r>
            <a:r>
              <a:rPr lang="es-CO" sz="2400" dirty="0" smtClean="0"/>
              <a:t>te  </a:t>
            </a:r>
            <a:r>
              <a:rPr lang="es-CO" sz="2400" dirty="0"/>
              <a:t>manda señales, y te dice vas demasiado rápido, deja a tu amante, deja de drogarte, deja de robar, deja de masturbarte, deja de PECAR!! Pero, no quieres hacer caso y tarde o temprano la muerte te alcanzara.</a:t>
            </a:r>
            <a:r>
              <a:rPr lang="es-CO" sz="2400" i="1" dirty="0"/>
              <a:t> </a:t>
            </a:r>
            <a:r>
              <a:rPr lang="es-CO" sz="2400" i="1" dirty="0" smtClean="0"/>
              <a:t>Recuerda, “El </a:t>
            </a:r>
            <a:r>
              <a:rPr lang="es-CO" sz="2400" i="1" dirty="0"/>
              <a:t>alma que pecare, esa morirá;” </a:t>
            </a:r>
            <a:endParaRPr lang="es-CO" sz="2400" i="1" dirty="0" smtClean="0"/>
          </a:p>
          <a:p>
            <a:pPr algn="ctr"/>
            <a:r>
              <a:rPr lang="es-CO" sz="2400" b="1" i="1" dirty="0" smtClean="0">
                <a:solidFill>
                  <a:srgbClr val="FF0000"/>
                </a:solidFill>
              </a:rPr>
              <a:t>Lea Ezequiel </a:t>
            </a:r>
            <a:r>
              <a:rPr lang="es-CO" sz="2400" b="1" i="1" dirty="0">
                <a:solidFill>
                  <a:srgbClr val="FF0000"/>
                </a:solidFill>
              </a:rPr>
              <a:t>18:20.</a:t>
            </a:r>
            <a:r>
              <a:rPr lang="es-CO" sz="2400" dirty="0">
                <a:solidFill>
                  <a:srgbClr val="FF0000"/>
                </a:solidFill>
              </a:rPr>
              <a:t/>
            </a:r>
            <a:br>
              <a:rPr lang="es-CO" sz="2400" dirty="0">
                <a:solidFill>
                  <a:srgbClr val="FF0000"/>
                </a:solidFill>
              </a:rPr>
            </a:br>
            <a:endParaRPr lang="es-CO" sz="2400" dirty="0">
              <a:solidFill>
                <a:srgbClr val="FF0000"/>
              </a:solidFill>
            </a:endParaRPr>
          </a:p>
        </p:txBody>
      </p:sp>
    </p:spTree>
    <p:extLst>
      <p:ext uri="{BB962C8B-B14F-4D97-AF65-F5344CB8AC3E}">
        <p14:creationId xmlns:p14="http://schemas.microsoft.com/office/powerpoint/2010/main" val="5184458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80">
                                          <p:stCondLst>
                                            <p:cond delay="0"/>
                                          </p:stCondLst>
                                        </p:cTn>
                                        <p:tgtEl>
                                          <p:spTgt spid="4"/>
                                        </p:tgtEl>
                                      </p:cBhvr>
                                    </p:animEffect>
                                    <p:anim calcmode="lin" valueType="num">
                                      <p:cBhvr>
                                        <p:cTn id="8"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13" dur="26">
                                          <p:stCondLst>
                                            <p:cond delay="650"/>
                                          </p:stCondLst>
                                        </p:cTn>
                                        <p:tgtEl>
                                          <p:spTgt spid="4"/>
                                        </p:tgtEl>
                                      </p:cBhvr>
                                      <p:to x="100000" y="60000"/>
                                    </p:animScale>
                                    <p:animScale>
                                      <p:cBhvr>
                                        <p:cTn id="14" dur="166" decel="50000">
                                          <p:stCondLst>
                                            <p:cond delay="676"/>
                                          </p:stCondLst>
                                        </p:cTn>
                                        <p:tgtEl>
                                          <p:spTgt spid="4"/>
                                        </p:tgtEl>
                                      </p:cBhvr>
                                      <p:to x="100000" y="100000"/>
                                    </p:animScale>
                                    <p:animScale>
                                      <p:cBhvr>
                                        <p:cTn id="15" dur="26">
                                          <p:stCondLst>
                                            <p:cond delay="1312"/>
                                          </p:stCondLst>
                                        </p:cTn>
                                        <p:tgtEl>
                                          <p:spTgt spid="4"/>
                                        </p:tgtEl>
                                      </p:cBhvr>
                                      <p:to x="100000" y="80000"/>
                                    </p:animScale>
                                    <p:animScale>
                                      <p:cBhvr>
                                        <p:cTn id="16" dur="166" decel="50000">
                                          <p:stCondLst>
                                            <p:cond delay="1338"/>
                                          </p:stCondLst>
                                        </p:cTn>
                                        <p:tgtEl>
                                          <p:spTgt spid="4"/>
                                        </p:tgtEl>
                                      </p:cBhvr>
                                      <p:to x="100000" y="100000"/>
                                    </p:animScale>
                                    <p:animScale>
                                      <p:cBhvr>
                                        <p:cTn id="17" dur="26">
                                          <p:stCondLst>
                                            <p:cond delay="1642"/>
                                          </p:stCondLst>
                                        </p:cTn>
                                        <p:tgtEl>
                                          <p:spTgt spid="4"/>
                                        </p:tgtEl>
                                      </p:cBhvr>
                                      <p:to x="100000" y="90000"/>
                                    </p:animScale>
                                    <p:animScale>
                                      <p:cBhvr>
                                        <p:cTn id="18" dur="166" decel="50000">
                                          <p:stCondLst>
                                            <p:cond delay="1668"/>
                                          </p:stCondLst>
                                        </p:cTn>
                                        <p:tgtEl>
                                          <p:spTgt spid="4"/>
                                        </p:tgtEl>
                                      </p:cBhvr>
                                      <p:to x="100000" y="100000"/>
                                    </p:animScale>
                                    <p:animScale>
                                      <p:cBhvr>
                                        <p:cTn id="19" dur="26">
                                          <p:stCondLst>
                                            <p:cond delay="1808"/>
                                          </p:stCondLst>
                                        </p:cTn>
                                        <p:tgtEl>
                                          <p:spTgt spid="4"/>
                                        </p:tgtEl>
                                      </p:cBhvr>
                                      <p:to x="100000" y="95000"/>
                                    </p:animScale>
                                    <p:animScale>
                                      <p:cBhvr>
                                        <p:cTn id="20" dur="166" decel="50000">
                                          <p:stCondLst>
                                            <p:cond delay="1834"/>
                                          </p:stCondLst>
                                        </p:cTn>
                                        <p:tgtEl>
                                          <p:spTgt spid="4"/>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5729582" cy="3672407"/>
          </a:xfrm>
        </p:spPr>
        <p:txBody>
          <a:bodyPr>
            <a:noAutofit/>
          </a:bodyPr>
          <a:lstStyle/>
          <a:p>
            <a:pPr marL="0" indent="0" algn="ctr">
              <a:buNone/>
            </a:pPr>
            <a:r>
              <a:rPr lang="es-CO" sz="2400" dirty="0"/>
              <a:t>Amigo, no puedo engañarte y decirte que Dios está feliz contigo, porque no es así, el te ofrece hoy su gracia, su amor inmerecido, su misericordia, pero confías en ti mismo y rechazas su amor y benevolencia; tu tiempo sigue y sigue, ¿hasta cuándo? Dios es un juez y el va a juzgarte, te guste o no. </a:t>
            </a:r>
            <a:r>
              <a:rPr lang="es-CO" sz="2400" dirty="0" smtClean="0"/>
              <a:t>Su presencia el monte Sinaí es una demostración de lo que será su segunda venida.</a:t>
            </a:r>
            <a:r>
              <a:rPr lang="es-CO" sz="2800" b="1" dirty="0" smtClean="0"/>
              <a:t> </a:t>
            </a:r>
            <a:r>
              <a:rPr lang="es-CO" sz="2800" b="1" dirty="0" smtClean="0">
                <a:solidFill>
                  <a:srgbClr val="FF0000"/>
                </a:solidFill>
              </a:rPr>
              <a:t>Lee Exo.19:18.</a:t>
            </a:r>
            <a:endParaRPr lang="es-CO" sz="2800" b="1" dirty="0">
              <a:solidFill>
                <a:srgbClr val="FF0000"/>
              </a:solidFill>
            </a:endParaRPr>
          </a:p>
        </p:txBody>
      </p:sp>
      <p:pic>
        <p:nvPicPr>
          <p:cNvPr id="3074" name="Picture 2" descr="http://img.over-blog.com/300x209/2/60/58/30/bible.ca-20-20bible-archeology-exodus-mt-sinai-sinai-drawin.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52828" y="188640"/>
            <a:ext cx="2838450" cy="3600400"/>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3203848" y="4221953"/>
            <a:ext cx="5652120" cy="2677656"/>
          </a:xfrm>
          <a:prstGeom prst="rect">
            <a:avLst/>
          </a:prstGeom>
        </p:spPr>
        <p:txBody>
          <a:bodyPr wrap="square">
            <a:spAutoFit/>
          </a:bodyPr>
          <a:lstStyle/>
          <a:p>
            <a:pPr algn="ctr"/>
            <a:r>
              <a:rPr lang="es-CO" sz="2400" i="1" dirty="0"/>
              <a:t>“Dios es juez justo, Y Dios está airado contra el impío todos los días. Si no se arrepiente, él afilará su espada; Armado tiene ya su arco, y lo ha preparado. Asimismo ha preparado armas de muerte, Y ha labrado saetas ardientes”</a:t>
            </a:r>
            <a:r>
              <a:rPr lang="es-CO" sz="2400" i="1" dirty="0">
                <a:solidFill>
                  <a:srgbClr val="FF0000"/>
                </a:solidFill>
              </a:rPr>
              <a:t> </a:t>
            </a:r>
            <a:r>
              <a:rPr lang="es-CO" sz="2400" b="1" i="1" dirty="0">
                <a:solidFill>
                  <a:srgbClr val="FF0000"/>
                </a:solidFill>
              </a:rPr>
              <a:t>Salmos 7:11-13</a:t>
            </a:r>
            <a:r>
              <a:rPr lang="es-CO" sz="2400" dirty="0">
                <a:solidFill>
                  <a:srgbClr val="FF0000"/>
                </a:solidFill>
              </a:rPr>
              <a:t/>
            </a:r>
            <a:br>
              <a:rPr lang="es-CO" sz="2400" dirty="0">
                <a:solidFill>
                  <a:srgbClr val="FF0000"/>
                </a:solidFill>
              </a:rPr>
            </a:br>
            <a:endParaRPr lang="es-CO" sz="2400" dirty="0">
              <a:solidFill>
                <a:srgbClr val="FF0000"/>
              </a:solidFill>
            </a:endParaRPr>
          </a:p>
        </p:txBody>
      </p:sp>
      <p:pic>
        <p:nvPicPr>
          <p:cNvPr id="3076" name="Picture 4" descr="http://t3.gstatic.com/images?q=tbn:ANd9GcTdusecFSog0eOVQgEob_tUnD-SGAmcqIbU1KHAalVp-pYx6CsF5Q"/>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690" y="4365104"/>
            <a:ext cx="3178157" cy="240549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512371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6" presetClass="entr" presetSubtype="0" fill="hold" nodeType="clickEffect">
                                  <p:stCondLst>
                                    <p:cond delay="0"/>
                                  </p:stCondLst>
                                  <p:childTnLst>
                                    <p:set>
                                      <p:cBhvr>
                                        <p:cTn id="13" dur="1" fill="hold">
                                          <p:stCondLst>
                                            <p:cond delay="0"/>
                                          </p:stCondLst>
                                        </p:cTn>
                                        <p:tgtEl>
                                          <p:spTgt spid="3076"/>
                                        </p:tgtEl>
                                        <p:attrNameLst>
                                          <p:attrName>style.visibility</p:attrName>
                                        </p:attrNameLst>
                                      </p:cBhvr>
                                      <p:to>
                                        <p:strVal val="visible"/>
                                      </p:to>
                                    </p:set>
                                    <p:animEffect transition="in" filter="wipe(down)">
                                      <p:cBhvr>
                                        <p:cTn id="14" dur="580">
                                          <p:stCondLst>
                                            <p:cond delay="0"/>
                                          </p:stCondLst>
                                        </p:cTn>
                                        <p:tgtEl>
                                          <p:spTgt spid="3076"/>
                                        </p:tgtEl>
                                      </p:cBhvr>
                                    </p:animEffect>
                                    <p:anim calcmode="lin" valueType="num">
                                      <p:cBhvr>
                                        <p:cTn id="15" dur="1822" tmFilter="0,0; 0.14,0.36; 0.43,0.73; 0.71,0.91; 1.0,1.0">
                                          <p:stCondLst>
                                            <p:cond delay="0"/>
                                          </p:stCondLst>
                                        </p:cTn>
                                        <p:tgtEl>
                                          <p:spTgt spid="3076"/>
                                        </p:tgtEl>
                                        <p:attrNameLst>
                                          <p:attrName>ppt_x</p:attrName>
                                        </p:attrNameLst>
                                      </p:cBhvr>
                                      <p:tavLst>
                                        <p:tav tm="0">
                                          <p:val>
                                            <p:strVal val="#ppt_x-0.25"/>
                                          </p:val>
                                        </p:tav>
                                        <p:tav tm="100000">
                                          <p:val>
                                            <p:strVal val="#ppt_x"/>
                                          </p:val>
                                        </p:tav>
                                      </p:tavLst>
                                    </p:anim>
                                    <p:anim calcmode="lin" valueType="num">
                                      <p:cBhvr>
                                        <p:cTn id="16" dur="664" tmFilter="0.0,0.0; 0.25,0.07; 0.50,0.2; 0.75,0.467; 1.0,1.0">
                                          <p:stCondLst>
                                            <p:cond delay="0"/>
                                          </p:stCondLst>
                                        </p:cTn>
                                        <p:tgtEl>
                                          <p:spTgt spid="3076"/>
                                        </p:tgtEl>
                                        <p:attrNameLst>
                                          <p:attrName>ppt_y</p:attrName>
                                        </p:attrNameLst>
                                      </p:cBhvr>
                                      <p:tavLst>
                                        <p:tav tm="0" fmla="#ppt_y-sin(pi*$)/3">
                                          <p:val>
                                            <p:fltVal val="0.5"/>
                                          </p:val>
                                        </p:tav>
                                        <p:tav tm="100000">
                                          <p:val>
                                            <p:fltVal val="1"/>
                                          </p:val>
                                        </p:tav>
                                      </p:tavLst>
                                    </p:anim>
                                    <p:anim calcmode="lin" valueType="num">
                                      <p:cBhvr>
                                        <p:cTn id="17" dur="664" tmFilter="0, 0; 0.125,0.2665; 0.25,0.4; 0.375,0.465; 0.5,0.5;  0.625,0.535; 0.75,0.6; 0.875,0.7335; 1,1">
                                          <p:stCondLst>
                                            <p:cond delay="664"/>
                                          </p:stCondLst>
                                        </p:cTn>
                                        <p:tgtEl>
                                          <p:spTgt spid="3076"/>
                                        </p:tgtEl>
                                        <p:attrNameLst>
                                          <p:attrName>ppt_y</p:attrName>
                                        </p:attrNameLst>
                                      </p:cBhvr>
                                      <p:tavLst>
                                        <p:tav tm="0" fmla="#ppt_y-sin(pi*$)/9">
                                          <p:val>
                                            <p:fltVal val="0"/>
                                          </p:val>
                                        </p:tav>
                                        <p:tav tm="100000">
                                          <p:val>
                                            <p:fltVal val="1"/>
                                          </p:val>
                                        </p:tav>
                                      </p:tavLst>
                                    </p:anim>
                                    <p:anim calcmode="lin" valueType="num">
                                      <p:cBhvr>
                                        <p:cTn id="18" dur="332" tmFilter="0, 0; 0.125,0.2665; 0.25,0.4; 0.375,0.465; 0.5,0.5;  0.625,0.535; 0.75,0.6; 0.875,0.7335; 1,1">
                                          <p:stCondLst>
                                            <p:cond delay="1324"/>
                                          </p:stCondLst>
                                        </p:cTn>
                                        <p:tgtEl>
                                          <p:spTgt spid="3076"/>
                                        </p:tgtEl>
                                        <p:attrNameLst>
                                          <p:attrName>ppt_y</p:attrName>
                                        </p:attrNameLst>
                                      </p:cBhvr>
                                      <p:tavLst>
                                        <p:tav tm="0" fmla="#ppt_y-sin(pi*$)/27">
                                          <p:val>
                                            <p:fltVal val="0"/>
                                          </p:val>
                                        </p:tav>
                                        <p:tav tm="100000">
                                          <p:val>
                                            <p:fltVal val="1"/>
                                          </p:val>
                                        </p:tav>
                                      </p:tavLst>
                                    </p:anim>
                                    <p:anim calcmode="lin" valueType="num">
                                      <p:cBhvr>
                                        <p:cTn id="19" dur="164" tmFilter="0, 0; 0.125,0.2665; 0.25,0.4; 0.375,0.465; 0.5,0.5;  0.625,0.535; 0.75,0.6; 0.875,0.7335; 1,1">
                                          <p:stCondLst>
                                            <p:cond delay="1656"/>
                                          </p:stCondLst>
                                        </p:cTn>
                                        <p:tgtEl>
                                          <p:spTgt spid="3076"/>
                                        </p:tgtEl>
                                        <p:attrNameLst>
                                          <p:attrName>ppt_y</p:attrName>
                                        </p:attrNameLst>
                                      </p:cBhvr>
                                      <p:tavLst>
                                        <p:tav tm="0" fmla="#ppt_y-sin(pi*$)/81">
                                          <p:val>
                                            <p:fltVal val="0"/>
                                          </p:val>
                                        </p:tav>
                                        <p:tav tm="100000">
                                          <p:val>
                                            <p:fltVal val="1"/>
                                          </p:val>
                                        </p:tav>
                                      </p:tavLst>
                                    </p:anim>
                                    <p:animScale>
                                      <p:cBhvr>
                                        <p:cTn id="20" dur="26">
                                          <p:stCondLst>
                                            <p:cond delay="650"/>
                                          </p:stCondLst>
                                        </p:cTn>
                                        <p:tgtEl>
                                          <p:spTgt spid="3076"/>
                                        </p:tgtEl>
                                      </p:cBhvr>
                                      <p:to x="100000" y="60000"/>
                                    </p:animScale>
                                    <p:animScale>
                                      <p:cBhvr>
                                        <p:cTn id="21" dur="166" decel="50000">
                                          <p:stCondLst>
                                            <p:cond delay="676"/>
                                          </p:stCondLst>
                                        </p:cTn>
                                        <p:tgtEl>
                                          <p:spTgt spid="3076"/>
                                        </p:tgtEl>
                                      </p:cBhvr>
                                      <p:to x="100000" y="100000"/>
                                    </p:animScale>
                                    <p:animScale>
                                      <p:cBhvr>
                                        <p:cTn id="22" dur="26">
                                          <p:stCondLst>
                                            <p:cond delay="1312"/>
                                          </p:stCondLst>
                                        </p:cTn>
                                        <p:tgtEl>
                                          <p:spTgt spid="3076"/>
                                        </p:tgtEl>
                                      </p:cBhvr>
                                      <p:to x="100000" y="80000"/>
                                    </p:animScale>
                                    <p:animScale>
                                      <p:cBhvr>
                                        <p:cTn id="23" dur="166" decel="50000">
                                          <p:stCondLst>
                                            <p:cond delay="1338"/>
                                          </p:stCondLst>
                                        </p:cTn>
                                        <p:tgtEl>
                                          <p:spTgt spid="3076"/>
                                        </p:tgtEl>
                                      </p:cBhvr>
                                      <p:to x="100000" y="100000"/>
                                    </p:animScale>
                                    <p:animScale>
                                      <p:cBhvr>
                                        <p:cTn id="24" dur="26">
                                          <p:stCondLst>
                                            <p:cond delay="1642"/>
                                          </p:stCondLst>
                                        </p:cTn>
                                        <p:tgtEl>
                                          <p:spTgt spid="3076"/>
                                        </p:tgtEl>
                                      </p:cBhvr>
                                      <p:to x="100000" y="90000"/>
                                    </p:animScale>
                                    <p:animScale>
                                      <p:cBhvr>
                                        <p:cTn id="25" dur="166" decel="50000">
                                          <p:stCondLst>
                                            <p:cond delay="1668"/>
                                          </p:stCondLst>
                                        </p:cTn>
                                        <p:tgtEl>
                                          <p:spTgt spid="3076"/>
                                        </p:tgtEl>
                                      </p:cBhvr>
                                      <p:to x="100000" y="100000"/>
                                    </p:animScale>
                                    <p:animScale>
                                      <p:cBhvr>
                                        <p:cTn id="26" dur="26">
                                          <p:stCondLst>
                                            <p:cond delay="1808"/>
                                          </p:stCondLst>
                                        </p:cTn>
                                        <p:tgtEl>
                                          <p:spTgt spid="3076"/>
                                        </p:tgtEl>
                                      </p:cBhvr>
                                      <p:to x="100000" y="95000"/>
                                    </p:animScale>
                                    <p:animScale>
                                      <p:cBhvr>
                                        <p:cTn id="27" dur="166" decel="50000">
                                          <p:stCondLst>
                                            <p:cond delay="1834"/>
                                          </p:stCondLst>
                                        </p:cTn>
                                        <p:tgtEl>
                                          <p:spTgt spid="3076"/>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203848" y="299390"/>
            <a:ext cx="2664296" cy="3417642"/>
          </a:xfrm>
        </p:spPr>
        <p:txBody>
          <a:bodyPr>
            <a:normAutofit fontScale="70000" lnSpcReduction="20000"/>
          </a:bodyPr>
          <a:lstStyle/>
          <a:p>
            <a:pPr marL="0" indent="0" algn="ctr">
              <a:buNone/>
            </a:pPr>
            <a:r>
              <a:rPr lang="es-CO" dirty="0"/>
              <a:t>Amigo, no importa lo que te hayan dicho, Dios si quiere salvarte, por amor hizo lo que hizo, pero él también es fuego consumidor y así como ejecuta su amor así ejecuta su ira, y Dios aborrece la impiedad y también a ti por </a:t>
            </a:r>
            <a:r>
              <a:rPr lang="es-CO" dirty="0" smtClean="0"/>
              <a:t>persistir en ella.</a:t>
            </a:r>
            <a:endParaRPr lang="es-CO" dirty="0"/>
          </a:p>
          <a:p>
            <a:endParaRPr lang="es-CO" dirty="0"/>
          </a:p>
        </p:txBody>
      </p:sp>
      <p:pic>
        <p:nvPicPr>
          <p:cNvPr id="4" name="Picture 4" descr="http://t3.gstatic.com/images?q=tbn:ANd9GcTdusecFSog0eOVQgEob_tUnD-SGAmcqIbU1KHAalVp-pYx6CsF5Q"/>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12160" y="260648"/>
            <a:ext cx="2890125" cy="3456384"/>
          </a:xfrm>
          <a:prstGeom prst="rect">
            <a:avLst/>
          </a:prstGeom>
          <a:noFill/>
          <a:extLst>
            <a:ext uri="{909E8E84-426E-40DD-AFC4-6F175D3DCCD1}">
              <a14:hiddenFill xmlns:a14="http://schemas.microsoft.com/office/drawing/2010/main">
                <a:solidFill>
                  <a:srgbClr val="FFFFFF"/>
                </a:solidFill>
              </a14:hiddenFill>
            </a:ext>
          </a:extLst>
        </p:spPr>
      </p:pic>
      <p:pic>
        <p:nvPicPr>
          <p:cNvPr id="4098" name="Picture 2" descr="http://1.bp.blogspot.com/-_xsFF3xavj0/Th0ghBbR9xI/AAAAAAAAAP0/jkNADvyu4NM/s1600/amor+de+Dios.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938" y="260648"/>
            <a:ext cx="3203848" cy="3456384"/>
          </a:xfrm>
          <a:prstGeom prst="rect">
            <a:avLst/>
          </a:prstGeom>
          <a:noFill/>
          <a:extLst>
            <a:ext uri="{909E8E84-426E-40DD-AFC4-6F175D3DCCD1}">
              <a14:hiddenFill xmlns:a14="http://schemas.microsoft.com/office/drawing/2010/main">
                <a:solidFill>
                  <a:srgbClr val="FFFFFF"/>
                </a:solidFill>
              </a14:hiddenFill>
            </a:ext>
          </a:extLst>
        </p:spPr>
      </p:pic>
      <p:sp>
        <p:nvSpPr>
          <p:cNvPr id="5" name="4 Rectángulo"/>
          <p:cNvSpPr/>
          <p:nvPr/>
        </p:nvSpPr>
        <p:spPr>
          <a:xfrm>
            <a:off x="212271" y="3995678"/>
            <a:ext cx="8690014" cy="2677656"/>
          </a:xfrm>
          <a:prstGeom prst="rect">
            <a:avLst/>
          </a:prstGeom>
        </p:spPr>
        <p:txBody>
          <a:bodyPr wrap="square">
            <a:spAutoFit/>
          </a:bodyPr>
          <a:lstStyle/>
          <a:p>
            <a:pPr algn="ctr"/>
            <a:r>
              <a:rPr lang="es-CO" sz="2400" dirty="0"/>
              <a:t>Yo se que tú has escuchado una frase Bíblica que dice Dios ama al pecador pero aborrece su pecado, pero eso no es lo que la biblia enseña;</a:t>
            </a:r>
            <a:r>
              <a:rPr lang="es-CO" sz="2400" b="1" dirty="0">
                <a:solidFill>
                  <a:srgbClr val="FF0000"/>
                </a:solidFill>
              </a:rPr>
              <a:t> </a:t>
            </a:r>
            <a:r>
              <a:rPr lang="es-CO" sz="2400" b="1" dirty="0" smtClean="0">
                <a:solidFill>
                  <a:srgbClr val="FF0000"/>
                </a:solidFill>
              </a:rPr>
              <a:t>(Lee </a:t>
            </a:r>
            <a:r>
              <a:rPr lang="es-CO" sz="2400" b="1" i="1" dirty="0" smtClean="0">
                <a:solidFill>
                  <a:srgbClr val="FF0000"/>
                </a:solidFill>
              </a:rPr>
              <a:t>Salmos </a:t>
            </a:r>
            <a:r>
              <a:rPr lang="es-CO" sz="2400" b="1" i="1" dirty="0">
                <a:solidFill>
                  <a:srgbClr val="FF0000"/>
                </a:solidFill>
              </a:rPr>
              <a:t>7:11, Salmos 5:4-6, Salmos 11:5, 1 Pedro </a:t>
            </a:r>
            <a:r>
              <a:rPr lang="es-CO" sz="2400" b="1" i="1" dirty="0" smtClean="0">
                <a:solidFill>
                  <a:srgbClr val="FF0000"/>
                </a:solidFill>
              </a:rPr>
              <a:t>3:12</a:t>
            </a:r>
            <a:r>
              <a:rPr lang="es-CO" sz="2400" b="1" dirty="0" smtClean="0">
                <a:solidFill>
                  <a:srgbClr val="FF0000"/>
                </a:solidFill>
              </a:rPr>
              <a:t>)</a:t>
            </a:r>
          </a:p>
          <a:p>
            <a:pPr algn="ctr"/>
            <a:r>
              <a:rPr lang="es-CO" sz="2400" dirty="0" smtClean="0"/>
              <a:t>Dios </a:t>
            </a:r>
            <a:r>
              <a:rPr lang="es-CO" sz="2400" dirty="0"/>
              <a:t>ha escogido amarte a pesar de que te aborrece, eso es algo curioso, pero en su soberanía él decide hacerlo, pero si tú no te arrepientes ya no habrá más misericordia para ti, sino que el peso de la ira de Dios vendrá sobre ti.</a:t>
            </a:r>
          </a:p>
        </p:txBody>
      </p:sp>
    </p:spTree>
    <p:extLst>
      <p:ext uri="{BB962C8B-B14F-4D97-AF65-F5344CB8AC3E}">
        <p14:creationId xmlns:p14="http://schemas.microsoft.com/office/powerpoint/2010/main" val="38766866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4098"/>
                                        </p:tgtEl>
                                        <p:attrNameLst>
                                          <p:attrName>style.visibility</p:attrName>
                                        </p:attrNameLst>
                                      </p:cBhvr>
                                      <p:to>
                                        <p:strVal val="visible"/>
                                      </p:to>
                                    </p:set>
                                    <p:animEffect transition="in" filter="wipe(down)">
                                      <p:cBhvr>
                                        <p:cTn id="7" dur="500"/>
                                        <p:tgtEl>
                                          <p:spTgt spid="4098"/>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ipe(down)">
                                      <p:cBhvr>
                                        <p:cTn id="12" dur="5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31" presetClass="entr" presetSubtype="0" fill="hold" nodeType="clickEffect">
                                  <p:stCondLst>
                                    <p:cond delay="0"/>
                                  </p:stCondLst>
                                  <p:childTnLst>
                                    <p:set>
                                      <p:cBhvr>
                                        <p:cTn id="16" dur="1" fill="hold">
                                          <p:stCondLst>
                                            <p:cond delay="0"/>
                                          </p:stCondLst>
                                        </p:cTn>
                                        <p:tgtEl>
                                          <p:spTgt spid="5">
                                            <p:txEl>
                                              <p:pRg st="0" end="0"/>
                                            </p:txEl>
                                          </p:spTgt>
                                        </p:tgtEl>
                                        <p:attrNameLst>
                                          <p:attrName>style.visibility</p:attrName>
                                        </p:attrNameLst>
                                      </p:cBhvr>
                                      <p:to>
                                        <p:strVal val="visible"/>
                                      </p:to>
                                    </p:set>
                                    <p:anim calcmode="lin" valueType="num">
                                      <p:cBhvr>
                                        <p:cTn id="17" dur="1000" fill="hold"/>
                                        <p:tgtEl>
                                          <p:spTgt spid="5">
                                            <p:txEl>
                                              <p:pRg st="0" end="0"/>
                                            </p:txEl>
                                          </p:spTgt>
                                        </p:tgtEl>
                                        <p:attrNameLst>
                                          <p:attrName>ppt_w</p:attrName>
                                        </p:attrNameLst>
                                      </p:cBhvr>
                                      <p:tavLst>
                                        <p:tav tm="0">
                                          <p:val>
                                            <p:fltVal val="0"/>
                                          </p:val>
                                        </p:tav>
                                        <p:tav tm="100000">
                                          <p:val>
                                            <p:strVal val="#ppt_w"/>
                                          </p:val>
                                        </p:tav>
                                      </p:tavLst>
                                    </p:anim>
                                    <p:anim calcmode="lin" valueType="num">
                                      <p:cBhvr>
                                        <p:cTn id="18" dur="1000" fill="hold"/>
                                        <p:tgtEl>
                                          <p:spTgt spid="5">
                                            <p:txEl>
                                              <p:pRg st="0" end="0"/>
                                            </p:txEl>
                                          </p:spTgt>
                                        </p:tgtEl>
                                        <p:attrNameLst>
                                          <p:attrName>ppt_h</p:attrName>
                                        </p:attrNameLst>
                                      </p:cBhvr>
                                      <p:tavLst>
                                        <p:tav tm="0">
                                          <p:val>
                                            <p:fltVal val="0"/>
                                          </p:val>
                                        </p:tav>
                                        <p:tav tm="100000">
                                          <p:val>
                                            <p:strVal val="#ppt_h"/>
                                          </p:val>
                                        </p:tav>
                                      </p:tavLst>
                                    </p:anim>
                                    <p:anim calcmode="lin" valueType="num">
                                      <p:cBhvr>
                                        <p:cTn id="19" dur="1000" fill="hold"/>
                                        <p:tgtEl>
                                          <p:spTgt spid="5">
                                            <p:txEl>
                                              <p:pRg st="0" end="0"/>
                                            </p:txEl>
                                          </p:spTgt>
                                        </p:tgtEl>
                                        <p:attrNameLst>
                                          <p:attrName>style.rotation</p:attrName>
                                        </p:attrNameLst>
                                      </p:cBhvr>
                                      <p:tavLst>
                                        <p:tav tm="0">
                                          <p:val>
                                            <p:fltVal val="90"/>
                                          </p:val>
                                        </p:tav>
                                        <p:tav tm="100000">
                                          <p:val>
                                            <p:fltVal val="0"/>
                                          </p:val>
                                        </p:tav>
                                      </p:tavLst>
                                    </p:anim>
                                    <p:animEffect transition="in" filter="fade">
                                      <p:cBhvr>
                                        <p:cTn id="20" dur="1000"/>
                                        <p:tgtEl>
                                          <p:spTgt spid="5">
                                            <p:txEl>
                                              <p:pRg st="0" end="0"/>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14" presetClass="entr" presetSubtype="10" fill="hold" nodeType="clickEffect">
                                  <p:stCondLst>
                                    <p:cond delay="0"/>
                                  </p:stCondLst>
                                  <p:childTnLst>
                                    <p:set>
                                      <p:cBhvr>
                                        <p:cTn id="24" dur="1" fill="hold">
                                          <p:stCondLst>
                                            <p:cond delay="0"/>
                                          </p:stCondLst>
                                        </p:cTn>
                                        <p:tgtEl>
                                          <p:spTgt spid="5">
                                            <p:txEl>
                                              <p:pRg st="1" end="1"/>
                                            </p:txEl>
                                          </p:spTgt>
                                        </p:tgtEl>
                                        <p:attrNameLst>
                                          <p:attrName>style.visibility</p:attrName>
                                        </p:attrNameLst>
                                      </p:cBhvr>
                                      <p:to>
                                        <p:strVal val="visible"/>
                                      </p:to>
                                    </p:set>
                                    <p:animEffect transition="in" filter="randombar(horizontal)">
                                      <p:cBhvr>
                                        <p:cTn id="25" dur="500"/>
                                        <p:tgtEl>
                                          <p:spTgt spid="5">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12739"/>
            <a:ext cx="4762872" cy="3404294"/>
          </a:xfrm>
        </p:spPr>
        <p:txBody>
          <a:bodyPr>
            <a:normAutofit/>
          </a:bodyPr>
          <a:lstStyle/>
          <a:p>
            <a:pPr marL="0" indent="0" algn="ctr">
              <a:buNone/>
            </a:pPr>
            <a:r>
              <a:rPr lang="es-CO" sz="4000" dirty="0"/>
              <a:t>Tu tiempo corre y la </a:t>
            </a:r>
            <a:r>
              <a:rPr lang="es-CO" sz="4000" dirty="0" smtClean="0"/>
              <a:t>Biblia </a:t>
            </a:r>
            <a:r>
              <a:rPr lang="es-CO" sz="4000" dirty="0"/>
              <a:t>dice: </a:t>
            </a:r>
            <a:endParaRPr lang="es-CO" sz="4000" dirty="0" smtClean="0"/>
          </a:p>
          <a:p>
            <a:pPr marL="0" indent="0" algn="ctr">
              <a:buNone/>
            </a:pPr>
            <a:r>
              <a:rPr lang="es-CO" sz="4000" i="1" dirty="0" smtClean="0"/>
              <a:t>“</a:t>
            </a:r>
            <a:r>
              <a:rPr lang="es-CO" sz="4000" i="1" dirty="0"/>
              <a:t>Prepárate para encontrarte con tu Dios” </a:t>
            </a:r>
            <a:r>
              <a:rPr lang="es-CO" sz="4000" b="1" i="1" dirty="0">
                <a:solidFill>
                  <a:srgbClr val="FF0000"/>
                </a:solidFill>
              </a:rPr>
              <a:t>Amos 4:12</a:t>
            </a:r>
            <a:r>
              <a:rPr lang="es-CO" sz="4000" dirty="0">
                <a:solidFill>
                  <a:srgbClr val="FF0000"/>
                </a:solidFill>
              </a:rPr>
              <a:t>, </a:t>
            </a:r>
          </a:p>
        </p:txBody>
      </p:sp>
      <p:sp>
        <p:nvSpPr>
          <p:cNvPr id="4" name="AutoShape 2" descr="data:image/jpeg;base64,/9j/4AAQSkZJRgABAQAAAQABAAD/2wCEAAkGBhMSERUUExQUFRUWGRcYGBgYGRgYHBwYGhoaHBwcHBgXHCYfHBkjGhgYHy8gJCcpLCwsFx4xNTAqNScsLCkBCQoKDgwOGg8PGiwkHyQsLywsLCwpLCwpLCwsLCksLCwsLCwsLCwsLCwsLCwsLCwpLCwsKSwsLCwsLCksLCwsLP/AABEIAMIBAwMBIgACEQEDEQH/xAAcAAACAgMBAQAAAAAAAAAAAAAFBgMEAAIHAQj/xABIEAACAQIEAwUFBgMFBgQHAAABAhEAAwQSITEFQVEGImFxgRMykaGxByNCwdHwUmKSFHKCouEVJDNDsvEWU2NzCCWTo7PC0v/EABoBAAMBAQEBAAAAAAAAAAAAAAIDBAEFAAb/xAAuEQACAgICAQMDAwMFAQAAAAAAAQIRAyESMQQiMkETUfAUYXGhwdFSgZGx8QX/2gAMAwEAAhEDEQA/AFTBYlkuKdYYEGOjCPr9KgxQIAzbocvoNvkam/23cQAIcggREz8T+9Kkx9slUYmfaKrz1mfnNbJJk+CTVoE8c4W7X2dQCpCOSWUbr0YgnUdK6F2hws4e3/IifJFFL68C9uyk6ThyJmO8rSJ9DTb2iYBCvLLHwWk5X640VYF6ZHP+I2BcvIJ1CAxEyMzbmdOkQaLYcd2q62xmLfyhR5CfzNF+C8O9oyr46+XOik6VBwjsV3443t2W2LjH3YU90jnK89Tzq7c4Fi7oh1dBtBKCAfJZ/ZroadnbCtmS2qkxJAiYM1cyrzgT9a3muqM/T29s4njeG+ybLcS7I6sI/wCmvMOwGytHiQfyrrGMxFkN3wCDOnl8unwpdxnArJj2Punr8oo1KPySZYOPTsAYTA+0YAKTPKugdnPs6zAG4BHSAfTUUS7IdlRIaNgBT9de3h7TXHKoiKWZjoABuTWPLr0oGGLluQGwvYvDqseyT+kfpU1zsfhz/wAtP6RSxxn7WgFP9lsi50a4Ss+IQCY8yPSgXDvt2ureyYrDKF1E2iQ08tLhgj1G9JWbldMtfiuKtxGfi/YlACVUD0H6Ui8a7POpkKpHXKvzkV2HgPH7GOsC7ZaVOhB0ZW5qw5H5HcSKCdo+F5QxA0qnFJSdMjzYuO0JnCsBayLmVQeYIXfnsKILw+0DIRPPKKH3Wr0Yo1bwJFIvm0v8Cf0r+lZasBiAEtyTAGVf08aB3+IXZhUkTvmAPpoat4Xj163qmFE7e/mPjqeW2mlTZpcV6VspwxU36pUv9xnweGS3mkKRGsCNPT1q4t6yqwyhQ3h6a+Mc/ClMdrb5Yf7mw6nMs+kgeHOoP/FmJAMYVYn8Tj9muYoZL2dTliS0x0w1m0ki0BnI11ImAY1+NQYMCHuWgLdxmYPmkE5SdyNYza0r4ftqFYNfRrcD8Pek/wCHlRtO3Ni7pJJgbI31IG1FtLZqUZVxaCtjiD3BDJDT3eW3PwqTEtbuAIXiPeWY021kbUFbi1sKZuhJ1BLaz/pNeYTGxcBa1mBAm4pnT+IxMxS1J0HKElphS+lj2JshjkChdJgKIEEjXkPia8w/F7eHQWyPul0QxPpmJ1kkiovaqNUWNNoyyPpU1zGSuVkzqw15gdeW1by7MljaZmI4mqW/aocyEycvqOek5ssz0qTh/EEuK5/DmIjeSBqQY/18qo/7HElrTsgKkZNMuojadBrrS9wrtz/Zrfs3AGQtlOu4YmNDrE67VPz+lKm9FUMMpxdLaHWxjQchWCjMRJPOGnQ8oEzP1qTCcPRVZbNw5Zc9SCxJPlE6eQpWw/GFLC7cBtqi9wB+fekmR3cuYgLrE8oEb8PwbMubDYlyAwGW5JI2MEyeubbWTT45oS1HYieDLHbia3vs5w5JLG/J1MXRvz3WsqXGdqLltyj2wzKBJBEEwNRtE9IrK24/iJuNapnIuK2gFLDoPyoxdfNh8Kd4skeodvyoVxsDLvuvzBovawv+6WG/9OR5GfzqvIknf7keLth3gFzRJ2K3VPlANXOOrnIHXfyiT8hS+b5SypmO8wnzRvnpRXiOKU5CuoIYf5YpOZVOLK8T9MkAlTVv3zpn7LWoLN0AHqZP0HzpewmpuDrH1roHZ3iNu3hRbNsOzs/dXvs2se4qlphdhyE6Ub32e5KJNjXVWKjkF5zqRM+WtA8ffOcD+E1S7Q8dL3wtm24YKiZAr5pEmCplpCn5UHu8XY5pOpO3oNK8ogvOqoB4lnuXpk5c0R4TTbwHCG5cVRy/WhGCwGi9SZ9a6f2I7PezXO25pmRf0II3NjRwvBC3bAFcq+2bteGdcFbcZVh7+sd6e4hP8vvEf3elNX2s8cOGwQhnU3GKDIcv4SdWiQNNhEzXAcPbu3VZlRSo1Yx1I5kyTrt0mppOk0dbBj2n/QYezz3bzezsKW/pUT1G5+M77VnFfs9xWaSU11JZo38Av5CnjhWCXhmEV0T2rtlLahQS3IEiFE+FDk7T/wBquMptPbdT3w2qqOpcafGK531JJuWM7EcUZJKf4yl9mXHLmF4lbw7/APNm00TBgFrba9CCo8HNdq41ZlK4xwa3bv8AGsGAQcruZX+RSyjyzAV23iR7hrp+NK0mcbzoKORpHK8cmVyOhqm1wUS4rYZnMRrQr+xP0muv9T4OE1s2VxV3CXpYDOAPX9KHtg36N8K0GHfoaySUkbGTi7QxOUDavuP0qncYNIBnehRw1zoakw9t1YaGpv06irvY95m3Rrcw91WiJrbE8Mz++skUXdWjUH4VXZHI2paySk/aE4pfIOTgVggdwzUtngVoHQ3R5Mw+hqbDo4bartxSBtrSssZRY7HONWDVwzWB92zk9CzfSajON4hHdYR0AX6kVeuW3jatMIrzEVqxvjyaC/UNelNmmF7WMx9nfAGwMBvnXmMWz7RnQ2WLnKufVVlFJYliY1j+kxVrGBssBflQHE9m77AkXDOpy5QBvOpHlU08CntFuHyJxlvZcweEtlXN0reYWgwBeIdy7aqp0MBRrzYaUxcAxS2bbWngFW3BzEzBJMCZzSNvw0i4nsc/ssyz7QjaFAOxjSI/0opwvA4wrlYhF5kkMx7xafdncnnXl43Fpxobk8zLJ01/gbrvaDCZiGuIGBghomRprNZQJuzzEkm7qdT3V3PpWUSxZP2F/qJf6f8Ar/JzTieIz7bCQPjTTYB/sWHP8rr/AJmpW9mMonUxIHIDqeuvKm5FjC2FOkIT/UWP50eSXJr+Tm4O2/2KfFlnD21/iurH+YVLeLI+RpGWdPlW/EF+7w08roJ8gCa94/fz3mYc9vKjm/XxH4lps24Mks3p+/pRbsfxA583s7uaXCvbuQCOYZCDO06RtqOdUeErlRidO6T+/hSrg8SPwiNNydflH0o/gTlltHV+LcTQsRcGe9kZVEw+VlIylkUaGQYYzMERzSr11rlxi4BctJOUKZ2MgQJPM7kyTNRWFYoJJ15eFNHAuB5mDEePypcdCpycmS9kOC5zLDY7V02Vs2yx0VFJPkBVXg/DVtroN6WvtfxNxMA3syQpP3kc1EaTykmsyS1ZTgxbSOWfah28ONYWlYG2jZgF2zRG8CdCaB8Hw7phC5JVHvAco7o7x6zy35ULw/Drl2/lyQxJJXaOZEHaBTx2p4b7PAWkAjJqw+pMVJlkklBvt7Oz40G25paS0GMJ2gW5YKmHVgVymIg9ZqlxVLCcPe3a9mpd1V8hzGZkSd20nw3ikbB4m3qbiFkCxufe5GAR5R41RxeKGhQwdoAjTxPOkw8Z8tNlU/Lg4W0v7nUPsNwQOOxLgKVt2goYLEFm5CTuFbXwrs2NSVivnD7I+NXLHErKqe7ebI4JgEEHXXmDqK+l2WRXSj6WcHK+bb+5z7iOEIY1QfCMadOLcILail7E4Zk3FdCDUkc2cGmA7mAfc1C2EY0VfGVUu42DOlNoUUThnH4jWotOPxGrb8RnpVa5jhXqMJLmIc8/lXjsxFV24gK0PEBQfTSC5E9u2V1k1L7Zyd6rDGA16uMFelBM2MqLTqTuanwtnnrVP2s1Zw9zSlTqK7H402+gsuUASJ/wzVi21sAyp1/lP60ExOJKjeK84fdLA5vT4VFzuVFyDbFCGygg/wB2PnNCLmKKyANufLat7kUE4pxEZAI94lSPBSZHrly/4qJyRk5yXyD8dxHE+0bLeYDlsOXSKytXv66mTuTpqeZ+NZWfVI3OX3FrBgZM2Ukk5ZgEDTQCeZA3I5ac6NXmAC6GY/EqnYRuNT8aocCwdx2GTuzAJ12JEaDUiY260zX+zrFQ4LuFGo/EJUnNJJBAK7cxPPSpepbDxuiHCWfaXcKsaAO5HkD8tPnQu/OeOmnwozwm1ct3na4hU27ARQf4nIH6mhWWLjTrDH5GKfdzb/gfBekKs8Wb0fhtsPgpH1pLwQ1FNHGbvs8E3W4QPi0/QGhvAOFF3XTnT30SZnscuzXBS6BmGvKujcG4OEAJEdBVPs9wrKqiNqNcQxGRBHvMQo/X0E0ljMUPlk1y+BoNTVLHYNb6Nbu95WEMuwI6aa1Lh7Xdmo0bV/ClSfwWRiVE7N4Y3Bc9imZQygwNiIb4jSlrjvYZ3VlSLiwQBMNl6GdzynnTqp7oqULr5ClTxRmtlGPyMmF3FnzNxDsLjhcdEw94pJjumI89p8q24D2Cu3ATfRrYbupIg5jsYPKYHrX0PjLYK3RA0ymlPjElSV94ajzEEfOnRk1pgyqexE4d2EtA22bMrKuY5Tl1RoJ1mDsZEb706Yf7YMLZb2d677UR71tcxB6Er3W9NaTftD4uSfZIIUot5yN8tz/lx/eBJ8BXN8WQWkLlB2Hhy3+NGpcmC4em2fTXAftN4fjHFu1eAuHZLim2T4DMIJ8ASaYcRglcaivj14Fdw+x77SjdAwWKf7wCLLsdXH8DE7uOR5jTcantbQiUPgbOK9lJ1WlTHcEdN5iusFZqriMArbgGnwzv5Jp4VLo4/eRR/GPOKgyr1PyrpXEOyaONBStxPshcWco/SnxyJk0sMkKziTAn41LawTMuaGhYziRmE/iA5gaTVTilg2WyurQxjOBmj051bw2PlIt3Awnvl0h9DtEkBdB3dNeW5qLyvInDURmLGn2TnCQk/A8j0319KhQAa+h8KJG69wSVLKYWBBEbyTAlvh8NKr2lCM7AFlG/d3zTp02GpqfH50q9Q14Veja28aVth7stVHF38qae8PlPTpv8qqYTHd6DuSJPQfpQSzPJ6hy9KoKcQxnLz/fx+lS4PHZFM6b/AB/ZoRirsOcp1nT11re0QbZfWZjfmN9Bt0r3JVyF8thO5xQgGSCFZQ3kVBn0LD0Bpe4ljPvf7pY+rHT6VpZx3fuBtnH/AEiPp9KE3n3Jn/WP1qnFCuxOTI5IvNj+ikjr9fnXtVEuZQBGwrKr4R+xPzZ0O32WtW1DAuCuUE5jDDMJBXkv0jWrNjFKSFlSG0GmbWdJEwBOYAGouJcY9nZEalpWJGhIOsActOh1HU0ncK4m1l4GUq51UyRImG/vCJFcuEJS7LHS6GaAuaSGz3UAjbIkQB4SSP8AtQjF4YtcGVTLsY0gHnudAAJJPIAmsvuwS3bEFgsmTEsZJnpqSaJYhAbyl3KxqCCrZRBBJC6aA7HWAdzpTEqdj3PilEC9rLTfc2YGks0aiR3Y89ToYO3hTN2O4dLAkVJxnBA2upUAgy2+maABl16kyevKmPsVgh7MNGtM56sklHnNIa8BZCrVDF3M1+OSAD/E2p+WX50XVaCYY5mZv4nJ+cD5CvXotgthRX+FDMfiPZ5h1FWrgOVhQXj2JBS2eYOU+opDHxVMOZoCjnAqVCZJqjdvDONd8tXFbetsFrRQd/8Ai+n0NAL7gI7NsACfIBp+QovduQlz98oqhdwoa04OzDKfIhgfrQuxyRxLGMt4jKzm9iHhhyW3JCqNJBCiTy73rQnjeHNt3W4pVyZURoF5fL5U1dk+zNy1jv8AeUIW3MM2xI0XKee3ypi7X8Gw+IvG86gKgAJnKPXxpMsqxS2WxwvLCoib2O4Lau2S7WxcYO2bmwAVSsKzBT+M8ydANoJLGdnLedlCBXVo7u0jYj5GmHBcBt4a2BaWPaEMefLTfl+tbWsWLdyHAKuR3uamI36aAeEVJPO5TbTZ0sGCMMaUkn+dh7sZ2vxjEYe4BdgT7VyVKqNy8e9yE6GTrO9FuyX2mYfGZkYG1dX8JMhxMAodCeWkTrz3oNxiybGAfL/xcRFuRuLes/FZ/rHSuY4nhhEv+HMVHjl0JA6ZtPSu14uKWTHykfN+bPGsrWNaPo7/AGlbiSSI0Mg6ecSKk7lwaEEeBmuIcI44yPZwiXLl9ncAyWyLbkE5Q2yhQxM+gFFsfx0ofbYdshS4bYjZoAJBGxXfTy50iebg6odj8N5Fp7HHtb2ZW5baFB0J9etc1wF0YZ2lDmWQCQMuu28nqSZnWAANa7jhr4uWlcbOqt6MJ/Ok/tP2eUhmjf5VmeVqpHP4O7QmpiFux3SGO7K+UGfBpG3iK2uhUuFVOukz5abeh9a3wWEABGUEqCZIO86SNvrWvGMeqHJClhm7wgRr3Vj+6RXNW5UkH0rZrfwaMpOsqJbxkEfI5fnQvEYXLmcggRE7fAdNqM2LylM5J91VcRvMQRpscsHpqaFYjDC4WOYsTrsY8pPy0p0JU6l0BNIGDQz4A8hpWuMDLlafeMMv93QE+PKmDtVw0Ya8Dbk2mRHGoJyuNjI11B9KW8ZBRiOug+ZOlXwptfn59yeeinixHnP1/wC9bf2fMqQOc/AGfyo1gezb30W40pb2LRJYgxKrzEczA8TTLb4XYtqMiKxHO4Axny0UT5VuXyo40o/JkMTk7+DnN9u8ayn65fed1HhAEeg0rKFefrr+of6f9wff4ZccqSwGUrbgwCJJJ84gyTQs8HuW7qmJVoAMcmAIkciQ406mORp34hiFWe5nVcxeNwCRJKnVu6CPKa0bEK3eCTpmGUEgx3lYgCcpJbQxDE9ZWOHlT5XQ9Y19ylxM2wSCgUKAfdh4HKR70xH/AGqN7bXVD5ch/EAo1PI5oLTyyk1JxUZ4ZVKyGGoUbryAOokgbCY51vw/GZrTR0AYTrodjPOa6EWpLQuf7m17GZLKqTrAUAjxjlrtp4SKeeyK/dD4+lcvuS9wgsSFJCnSd+o32jyArqHZF5tL5CfOlyVaMgvWMTvAJ6CaCYTRVPhNEuKvFl/KPjp+dVxh5AjoKN9FWMnRwwmlvtNg2yyBoCD8KNezZNtv3vW7w6xv4Ut9jVoDYa7OQ+RowbsKT4Ur2sV7Jzbb8PunqpJj1G3pRXFYnuAdRr5fv60L0Mqym9+UYdWFWQPuvX9/Wg9m6TdA5AM35fn8q94j2jFpWTL7uWc06hiNQNNJO8xpQymoq2MjBzdRNLiIb4DqGUqZBoV2l7FNeHcxDC2udvZ5M5GkE5i3fCydDrBO8VW4pxC5etZlZEfI2QrMEqSGUwZnQQQedT9h+1rOoW7Oe0ZLlpZ1JymZ5rmUTJkEGsUo5f5Q1wy4I8k9fKBVziJtrkIzmyiAvmZQTAAUd2M8FSROxnrQzihf2YLR94CVgg7+PzrrnDrgthwAoTOdAAok6yY5n8qQu3eJs/eFLYm5Fp7jMcqC6YbKCco3lgup8BNBHxOUkk/5Hr/6XGL1/Bc7bcRyIi87dpAB/OwA26yVFJvGcaDCr7ogL5AUxcYKtfVWJYZsq5jJYqrEFjzOVZJ6xSnxvi64dilnvOfebQweg/QV9BiSjGj5zJcpWT4Ljy2EuuQ3tTbyWgB+InvHwgAfE1cuWTbt27De9atG/eJ/juNJ8zJCjwVjypKx125objGSdp+vjUN3jV6XPtGPtAoeTJIXbU66fmak8rx/qPkn+fllvieV9JU/z86PqDsTic/D8Mf/AElHqvdPzWrPF8JntsJInmKSPsR7VHE4W5ZuEZ7DSI0+7eSNPBg49RXQ7ySCKhywaVMByTm2urON8RsurZUPuxOg1O4LRofCTQtUe0w9pbDMZ0dSfPmBMxT1xDg7BnCiS06KQOZ5mBMGoE7OAwblwllAAAjQDWJjSDGs8xpUkZ1qhcsbuzTgvAnuoGAS2ty27rlk95DlUHNMSWJ05A89hfHsF7G/klyggKWPvCBJHhmnaYp24HwgJZFu3dNwAkidIGYkKIG2uvyihXH+3eGQexytdyiHGUFc3j7Tn5A71UsUJR2DLS2A+J4j2yJFtnW2uoAJJiSJC6i2oZv6gPECOz/CReYve/4YMsI95jqF02HXw05068IsKyNftizbOX3VJJG05oAVWidAK1xmGmw3slMMc3dERrJaPjy/FXvpcYOn/wCGceW2UxfmWGqjTMgysoGwKaiAP3yoXxi+EClO8GnvKQFPWRupHMVA924rrEBvwsTl85B0gDXXpVbifD7hZmRCQde6DAJ1MZoJBP6VNCEG/Uek3WiE4jxrKEF25kg8xtXlUfp19zOYwYO+pugszj2RcZoBAU5RqCJIgE/GjysfbMo0VQsjSPdJhV5x3QJkDvHeJDYbh33jrAUMgbvE5yNO8V91FMnQkHTnBqTGs/twQwIOc5l6gERPUArp4ipnwnJsJcooYiwuzCnSCDA1MSIlht5+teYZDlZSAjGAsAqGZp3VYZ20MnMRoIO5rThdlSSSASwI1BYBY0tovQKAWby66BcZj/Z3AO6g1JUAoJEe8rElRME5TDCOmmqmnx0MuuyTEcKW0RAzEGTv6ystA6SxMg07djAPZyJiTHlSw+Nt31IDz/MCDybU9JyzH8wpr7I28trLrp6V7FklLUuzeCu0GeMWybFyNws/06/lVHh2PBUeQoudQR1FLeBw2VshMCSKtcrWgsaW7DL40ehqC5ct7xqeleHC6QwkVNhsOBsuvU6/Ws2w3xXQNxvZxbpD6qR45pE7R+c0N4jhLqgqlt3PUAxHnTLiMWAYGvWtbTkwTQ6NTlRze3furdbMjpICgMCDAMkwetTcavk3VAzgKkQCoB1bWWEQJ+Ypq7Wcbw9hE9qqvceRbUmDpuS26oOZ6wImkbjWBTG5c+a3kB0tmJBj+OdBr13pWaUXHiW+JGfLnWgHnKXAvehiygHJuVLTKnU6RttW/ZLh7G9fY7WbbeWZzAH9KufQVYxHFrGHuEGwFYLObKo06kqo7vlRfCcXwfsXewhLuALhLsBpMQF7piTuJEnrWePBuapFXmZFHE0X8Fx91WAEYkAFX2Pw50H7a21vGymYMwdA+QDLOdZUHYKoPLcmJ3oh2H9hicQVuov/AAzCOJBII1QneBM8x5a1r9oTLZxlhFUKi2rtyBoO4r8hzk11Ma45aOFkknHQm8cvtdxQVDDBbrAzsZCEz5Bx61WxKLhLMqqm5EG4w1k/wzy+HXWr3Zx/91F5vfcvrzyh2MfEsfWlrtTxZrhA1A5A8/Hyq5dEnzQBe6WJYmT41HdasJgVoRSZP4GIe/sY4wbHFLaz3b6taPqMy/5lA9a+jnr5H7N4z2WLsXNsl223oGE/KvrcmofJXTGREXtPi3tuYMTMQBv6iOvxoZZuXsmYkEke6WAkHWNRpPpNHe1WBLHSPWl9JLZIIJJJgSddoHxHrXFenS7Gy72EcHi29qQCfaEAEKDCrpoBsOW/PrQftJwDORctiXBgySSx820zDlRrC2lt++InJM5TIJIEwisGEH9auvezoP5lXU6gSSdeZyqs9dqqhJpKgHG9MVuzjJhw928bjOVTLAXLlLZQBLTmDgggjTKetF8X2mQW1NrujKMyx+M/hHgOcVSxgS47KpGgcEGSM5Zo1RYUiCdebHca0I4sxysF3zC6zSICsqqB4nMWPrp4H9WT9CF+1BO3jYIDtb5dxVJjxmdPOIqrjMHmJ1us06ZSFjynlt13ry3fJIyG4BqQqoGMdXPItrp4CpLzQGBDN8EA3mSTuKRw4MHlyQtXnvZjmVp/mQE+pjWvakfGEEiW/wDrf6VlV/7C7Q6Wiu5YS+sGTqyZwPRfDblpWt/BMzTyIlSWMSN9NQND1/FtpQtr4FxFDATm7xKtBJOdpUmSFgAb67UTwiBAXUZc8HLPeAbvbHnGsD+I1xmuDsuT5aIeEY0+1ZGGVQU0E5j3p1I1KiJyjQ55JgGlLEWTeuGCSBIWSWgTsC2uWdgdRJB2oxcAa4l5QVVWAcEZZBI96IiH0M+E7xU/AeGycxB1MwddDEiq/q8FfyK4OT4kvZXg8DYTzrpnC8NlUaRQThGEC8oFH1xApmN36mO4OKosXrwVSxMAak+FKljHG7NzYMSVHQcvkJq12kxshrY5KGb1JA+hrTs9aFzDr1gfv51bCuJijRPh+IMBBJ+tStjXbTX0qF8DcGwB8jW39sWyJuXLa+bD6DUnymspsPSLWHwf8fw/WqXHe09vCgqIe6dkB28WPIeG9B+Kds80pZYW1Omcy1w/3EWcvm0elLt24BqtkSf+ZfOZj4i0DA9Zokl8G03uQB4phrt+62Ie4WZjAzCB4IvQAch5nea9TGvbbK2hHKDB8QeYokcKzuGYtA66egUaKvwrxMOGUq4lZJE8vEHcedLnijJFmLypQ12ijxAC4oW5Z9qo/FbYMy89hqRtoJ2GlSWsclxYtOCemxXr3YO3pVW5gouFrTEGfeYkfMb+RDelUOI2FaWvpauH/wAyzPtB0kQMw5c63B9TE9PQ3O8OeNtb/wCH/wAhPA4JFuLdN26LiEENJ0I6axHpGpqr2v7S3Mc/3Yzm2ptG5AQfeMIHnM+kmKp8IxwcBWaZ0I2I30E/CoeM4cYfBpaDyXvhs0RA8fHb4V2ml7j5xXdBS/ibGHspZB9oyLlCrzPMnoCZOvWuf47EFrhJ3mi/HsQUulgMpYmRuAQYkHmpGopfd51615sJI1dvl9a0Sa1dpqzYGkbEfSkr1SCekRhumlfVXYntPbx+Dt3kPegLcXmtxQMwP1B5hhXy3eBHly0/Ouo//D/jWGIxNqe61tXj+ZWifgx/YpXkY/RZsHs61xnCZlpbXCpbzXGiDAjX9desHpTniDpSzxlBlKx46da4U1UrK2rVifjeI3DcLlu6GDGNz3pHwYk+ta/+IoKwAIBnvMT+KIJ3ifePU1NiMOYjlOoI/KhGPwIU6bbieh3HoYrccvhk8r7JuLcVKFVtSAneB0JExMdGaCS25EDbf2/wm897uIHIVSFWBmUD3gNic07cwRQ62UtgM6kq50IMEb+BnrG3nrVrFvcV1uWnYkBWUlgAM7OTuQBIBkaa684FMZJtCpLs3ttMo2b3oCjuksNIJPunQ6nbwq8lpcpV8ncIBVnL5fNV1JB5edMlnGjEYVLt60i4jk7KsgLP3mZhoO4YYnoRtQPiGKVQyWu77My7o9syTBMEzEQeW867UzNG9mKHFXYLe2pOgtEdQix8xNZQ4cSnVtzv+4rKzgKthrF4ZmIZMknKwgq/eACme6Jka8xK6VffDMbNxSxjSZCtmbQFmLgrG8DTkSRvVjEYQgqB0g/Dc+tXOE4Ya6nUDf1nTkNTXOaclouSpgXgfZsOpJzFXLSDAO+hEaKwM6jr5U58P4Wtsz11+NTYPDhRECOVWlUkwBJrXHf3ZTCKSMWpEmp14a3Mj51uMAw5j509Y5fYx5I/cW+KYtLOKVrh7l237OeQZTOvoapYG77JzbsXVafdG/p3eYH0opxzBWmcJdGbTQDkSfrtQ23dw2BDZZe4dNdSP5Qapj7UEt9Bm1w22i57/skA6LJPm75ifSK3w161dP3WEDqPxsqKP82poBgLNzE3A98mN4/Cijw/i/WnnBkZBlELyHhTULyekF4jgNu4O/YtrGxUwR5QooHiuxYWSjOPDKrfQinW5VHEX4EhgPA1jQEZMRG4C8xlxD+VvIP6rjBfnV2zwa2oGYZm6MQ4HwAUn0bzotjOJMdJ+B/OqdkZnVBzPy5/Khehyt9l6xgLapmZFYt7oIETy0japh2Xwrjv2lJI1gFB6KkAfWpMMwu3W/gtQo/vESfgsD/FVi9jdYX1PT/Wti3YEtiT2n+yG1dU3MLce3fGoztmRo5GBIO3e1iOdcZ7Qe3RjZxFso6MQQevgdj6V9PX8T7NCzE1zLtu1u+pLqueNCRuByPpVWLM1piJY72cYxWIZ9WJPmSfrVN3qzxLD5HK8uVVAsmBT5TvoVVE2DsF2AHr5CjeKw6geIrbhWByLJ94j9iosfegxVGOFR2JlK3oFXmPpRnsV2obAYy3fE5QctxR+K2YzDzG48VFBrgmoaVkj8PoYmfWzYwMAykMrAEEcwRII8CINDMWk60p/Yxxv+04Q4dmHtMPAE7m0fd/pMr5Za6Dc4Ux5r+/Svns2LIpNUdKE4OIrX8HmncHlS9xjhrFDDSwiPD9xTvfsZTBEGhGNwAbMeopEW0xc8doQ+KKRbVNyrD9jw1qHilzLdHNbIRAOrhNfhp6BRzq3x7ClMQ3SFb10n8qjscMN2GOwJk9NO96iKrTSVsikndIrWOO3Uwz25P3pUO5ksVVYVJOyiToN56VrgsQVsXQSQpZBz3hpjqcunwPKrH9mLKqAdxMz+OhCqPE98CfD0qnitVyqNFLE+ei6+ij5055FLQHFnq3VjY/1D/+a9qt7Ksraieo65fw46HWreGwMeYiprC6iaJ2l+dSQ2dHhWyphyp0LqsbyQPlROziLKDR0/qX9aS+JJibVxgDcgkkFVYiCeqjeqbcSxI53h/hf9KogoR38/wa4OXydF/2ha/8xP6l/WoMXxNAvddSZA0IJ8TAPSuev2hvqJL3AOpDAfOoX7T3D/zCYO2sGmOa6/sCsAc43xj2Z+7XvEasdT6UAwK5rkkyeU9a8xF9nGYqwBOjcj61mFzbKDJ6fSsb0VRjQ3cPUABTuxl46cl8yaYbeKGWeVIVq81t1tKZuvA8EB6/zfQfJh4vigq5V0AECibomkuTDRxYYGOVBcdhM0lT5if3BoLgOPG0ddVbQ0YOPw14a6HrMfOt09HlFx2gRfuZTA1Phr9KsG5/ZUZ7h+9Ya/yINfjGpqXEcVw2GUlSublBzN8dhSjj+ItiNToHbKNeQ7zfIAf4qyqD7HDs6rDDAuYNwtcYeLHY+QAFX+GnPcMe6mp8+X60F4fea6qWrXJVBbkNB8/CjGMvJhrUDSASTzPMk+Jouhb2wb2i4sGui2DtqRPwpK7bW8roOUV7g8U13GZjzaiv2kYfuhukVsXs2So452qw+W4rcmWfXnQ3h11VcFvjTL2qw2bDo/8AAQPRtPrFKANV42S5Fsc1wxI0gDrVDH4UDUj1OvwFT8Bx5a3Dcu76Db9+FeY8TMHSuikmiLpi/eBqBnoo+HkGh19NaTkTHRYd7B9o3weMR0bLnm223utHXTcA+ldyw/a+9zZWHiB+UV81jSuy8J7VB7NtitrVRPdXfn86iypKmyrCnK0joydosPeWLhCHkaiGGBJysrj+Ug6eVJg7Qr/Ba+C1e4LxlnvILaoCTByqs5fxajlA+VQZYY5IqWOSLHaDgech4OmhFR2cEqhoAiCabcTZDKQRvQ0cNAM/KubkTqjfpq7FXDcGEFiTqo0HKCYAP+L/AC1Rs8MCr7skss+MHX605tghPhQm9bKEiBOseI3pcJS2BPElQCu4HU5QIkxWUbw+DhduZ+ZNeU/6wv6Y2WV2q+r1RFbIaLHopatF1xMTVfFL924/lP0NSq9R4y4AjE7f609doDoUO0iMMO8iBl+pFLnCrfd1po7Z8UU4UqN2ZQPKZ/8A1pYwTRFZ5U9VY/xUFOE9oBhwbN1M6AyCACY5Azyr3Fdq5kWLQtDbMYzR4RtQK5fzO3gYqK6xOg8hVWO6Tl3QORK3Qz9jbZe8bpk5QY/vHc0W43f1it+zeHFrD+NB+I4vNcPnWNuTFJUCsbe0/foarYa0zg6kGt8Zv4VcwmFtssmZ8K16Di/go4fhBuXMuYnrGsUSw3DzfxItW9LdoZCemvfPnOg65atXMQuHtFwIMHIOp2B+JHzoh2AAS1dLHWVknyJ/M1t6Mf3GfDWEsW4UBQP38aR+1nGQ7ZAZA97xPIfnVjtT2j3CnyFJ6ydW1OpP7+VDL0qzIq9hXsza++B9fiaZu3uFzWJ/e1LXZo/eA069rbc4Zj0ANbBgSOG9orx/shH8yj4GfypNroeNwefh2MYD/hmyf/ugfSa55VkGmTZFsP8ADLZFkHqTW167pBrbDmEQfyj561Bim1rpJ0kiH5JbW1DL+pPjRW2hCa6ef6UHxGhPOsfRseyuwrq32Z2XfB7SFuMBp5HfzY0hcJ7N3L8Me5bP4juR/KOfntXauxPsrGF9mNArHT0BknqTNc/Jkjy4rsuhimo830NnD2Is2xtCipDiPGoMO2ZARsZj4kUj9rftLs4NsiIcRcMiFYBVI5FwDLfygHxIrmSjKUmkVpxStj+b4qvcbWuL3vtpxUaWsMhnSfaPA6EB4n4eVdJ7I9r7XELLOilWtkK6nqRIKn+Ew0c9DQTwyirkjY5IydJhpzVO7aDHUVcc1Co1qWuLHtWtmoww8a9q6iaV7R0gKPQs1IoisJisBpsIV2LbJlPSh/HLkIPFvoCaIJFBu09yFt+JP0psuj0FYm9qbmY215Ak/QfnVa2Km47aJuW48T9K8CwP2aky29FuJUCbR1fzJqxw9c11PDX4f61e7TYH2d4sPdYAj4CveBcOm37afxZAOukn6gV02yJsYhiCLVBGualjsNfXlRC68qFHrQTid0AZRXox+QG/g3tWfaCTVrD4f2XeY+S9aqWL/s0ggydAOZJ5AVBxPEsnv+9Gw5D9eVenR6NmvE8abtyJ0G/Sf0A+tWsHxs27bgfiI+QP60CtXPid6nCczsPl/rWXsalao8vXGdpO5qe4kLHM1mDs5jJ2q97LmaRlnQVfBvwHusPOuhcatZ8Ow/l/KueYFspnxrpbrmsea/lR42JmjlXCsEX4bxS2BLZTA8FQuB8Qa48a7Df4h/ZbPFF2Jsoy+bH2X1urXIAQN6pwJ8pWT5mtDDhlm2h55R8tPyrRQSarWeLolsLqSOX+tY+JuMhYn2a8o3J866vJHP4smxOJCe8deg1PwoZbX2t0BiEX8RJ2HPXr4da0RCuu7t7v6/vzrzD4QlwGBGadfSlz5S10MilHY33O2FhAAodgoAAAAEAQNzPyqkn2iYpcwtBFB5Zc3hMnn+4oK9hRsB6615dYAafKgh4UYux+TzJzVPosWMbiWc3PbXMxBUnO0kHdTr7p6bUaXhS3LMtnYsrBSIUI8SBrAA01A1jSaGcPA220+lbWeJ5Wywp17pImDp1MdfU1Q8aiiXk2wHhbSl4uEqIOwkzBjQkc4nwmuj/YzxL/AHq5b29paLf4kZSPkz1zbF6OdQfLy8K6V9h+Lt+3uoyIbmUPbcgZgAcrqG3AIZTH8prlZ/ZJFuH3o68RNaqtWUtRXtyzzrlcPk6Cl8GR41lazWUNMOiVt69WsrKqZMbJzoP2m9xP7x+lZWUL6HR7QN4XZVsVbDKGGV9CAR+HkavdsTltwvd8tPpWVlbDoGfuQK7QqDZSdfuk/wCkVrwVf/l6/wDuP9a8rKa+xXwaj3GpcuGb6z1/I1lZT17QfktcP1xonWEYieRjceNC+INLvOverKyp5e6I5dM0ww0P76VNitl86yson7kNj7Qjgh3RVi5tWVlR5ez0SGzzrpmE/wCAP7o+grKyqcXQiZxX7R973/tp/wDltVzW5+/hWVlXYvaR5ezfCjvr50U4n76DlA0rKyrMftJpe4qXD941Wbp748FP0rKynx/uDLshuDWoG3Fe1lPYssKe+P3yr02wbN4kAkZIMaiS0weVeVlT5/aw8fYHNNf2YuRxPDwSJLg+WRtKysrl5PY/4K8fuR9IWq9esrK5yL/krtWVlZWDT//Z"/>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dirty="0"/>
          </a:p>
        </p:txBody>
      </p:sp>
      <p:sp>
        <p:nvSpPr>
          <p:cNvPr id="5" name="AutoShape 4" descr="data:image/jpeg;base64,/9j/4AAQSkZJRgABAQAAAQABAAD/2wCEAAkGBhMSERUUExQUFRUWGRcYGBgYGRgYHBwYGhoaHBwcHBgXHCYfHBkjGhgYHy8gJCcpLCwsFx4xNTAqNScsLCkBCQoKDgwOGg8PGiwkHyQsLywsLCwpLCwpLCwsLCksLCwsLCwsLCwsLCwsLCwsLCwpLCwsKSwsLCwsLCksLCwsLP/AABEIAMIBAwMBIgACEQEDEQH/xAAcAAACAgMBAQAAAAAAAAAAAAAFBgMEAAIHAQj/xABIEAACAQIEAwUFBgMFBgQHAAABAhEAAwQSITEFQVEGImFxgRMykaGxByNCwdHwUmKSFHKCouEVJDNDsvEWU2NzCCWTo7PC0v/EABoBAAMBAQEBAAAAAAAAAAAAAAIDBAEFAAb/xAAuEQACAgICAQMDAwMFAQAAAAAAAQIRAyESMQQiMkETUfAUYXGhwdFSgZGx8QX/2gAMAwEAAhEDEQA/AFTBYlkuKdYYEGOjCPr9KgxQIAzbocvoNvkam/23cQAIcggREz8T+9Kkx9slUYmfaKrz1mfnNbJJk+CTVoE8c4W7X2dQCpCOSWUbr0YgnUdK6F2hws4e3/IifJFFL68C9uyk6ThyJmO8rSJ9DTb2iYBCvLLHwWk5X640VYF6ZHP+I2BcvIJ1CAxEyMzbmdOkQaLYcd2q62xmLfyhR5CfzNF+C8O9oyr46+XOik6VBwjsV3443t2W2LjH3YU90jnK89Tzq7c4Fi7oh1dBtBKCAfJZ/ZroadnbCtmS2qkxJAiYM1cyrzgT9a3muqM/T29s4njeG+ybLcS7I6sI/wCmvMOwGytHiQfyrrGMxFkN3wCDOnl8unwpdxnArJj2Punr8oo1KPySZYOPTsAYTA+0YAKTPKugdnPs6zAG4BHSAfTUUS7IdlRIaNgBT9de3h7TXHKoiKWZjoABuTWPLr0oGGLluQGwvYvDqseyT+kfpU1zsfhz/wAtP6RSxxn7WgFP9lsi50a4Ss+IQCY8yPSgXDvt2ureyYrDKF1E2iQ08tLhgj1G9JWbldMtfiuKtxGfi/YlACVUD0H6Ui8a7POpkKpHXKvzkV2HgPH7GOsC7ZaVOhB0ZW5qw5H5HcSKCdo+F5QxA0qnFJSdMjzYuO0JnCsBayLmVQeYIXfnsKILw+0DIRPPKKH3Wr0Yo1bwJFIvm0v8Cf0r+lZasBiAEtyTAGVf08aB3+IXZhUkTvmAPpoat4Xj163qmFE7e/mPjqeW2mlTZpcV6VspwxU36pUv9xnweGS3mkKRGsCNPT1q4t6yqwyhQ3h6a+Mc/ClMdrb5Yf7mw6nMs+kgeHOoP/FmJAMYVYn8Tj9muYoZL2dTliS0x0w1m0ki0BnI11ImAY1+NQYMCHuWgLdxmYPmkE5SdyNYza0r4ftqFYNfRrcD8Pek/wCHlRtO3Ni7pJJgbI31IG1FtLZqUZVxaCtjiD3BDJDT3eW3PwqTEtbuAIXiPeWY021kbUFbi1sKZuhJ1BLaz/pNeYTGxcBa1mBAm4pnT+IxMxS1J0HKElphS+lj2JshjkChdJgKIEEjXkPia8w/F7eHQWyPul0QxPpmJ1kkiovaqNUWNNoyyPpU1zGSuVkzqw15gdeW1by7MljaZmI4mqW/aocyEycvqOek5ssz0qTh/EEuK5/DmIjeSBqQY/18qo/7HElrTsgKkZNMuojadBrrS9wrtz/Zrfs3AGQtlOu4YmNDrE67VPz+lKm9FUMMpxdLaHWxjQchWCjMRJPOGnQ8oEzP1qTCcPRVZbNw5Zc9SCxJPlE6eQpWw/GFLC7cBtqi9wB+fekmR3cuYgLrE8oEb8PwbMubDYlyAwGW5JI2MEyeubbWTT45oS1HYieDLHbia3vs5w5JLG/J1MXRvz3WsqXGdqLltyj2wzKBJBEEwNRtE9IrK24/iJuNapnIuK2gFLDoPyoxdfNh8Kd4skeodvyoVxsDLvuvzBovawv+6WG/9OR5GfzqvIknf7keLth3gFzRJ2K3VPlANXOOrnIHXfyiT8hS+b5SypmO8wnzRvnpRXiOKU5CuoIYf5YpOZVOLK8T9MkAlTVv3zpn7LWoLN0AHqZP0HzpewmpuDrH1roHZ3iNu3hRbNsOzs/dXvs2se4qlphdhyE6Ub32e5KJNjXVWKjkF5zqRM+WtA8ffOcD+E1S7Q8dL3wtm24YKiZAr5pEmCplpCn5UHu8XY5pOpO3oNK8ogvOqoB4lnuXpk5c0R4TTbwHCG5cVRy/WhGCwGi9SZ9a6f2I7PezXO25pmRf0II3NjRwvBC3bAFcq+2bteGdcFbcZVh7+sd6e4hP8vvEf3elNX2s8cOGwQhnU3GKDIcv4SdWiQNNhEzXAcPbu3VZlRSo1Yx1I5kyTrt0mppOk0dbBj2n/QYezz3bzezsKW/pUT1G5+M77VnFfs9xWaSU11JZo38Av5CnjhWCXhmEV0T2rtlLahQS3IEiFE+FDk7T/wBquMptPbdT3w2qqOpcafGK531JJuWM7EcUZJKf4yl9mXHLmF4lbw7/APNm00TBgFrba9CCo8HNdq41ZlK4xwa3bv8AGsGAQcruZX+RSyjyzAV23iR7hrp+NK0mcbzoKORpHK8cmVyOhqm1wUS4rYZnMRrQr+xP0muv9T4OE1s2VxV3CXpYDOAPX9KHtg36N8K0GHfoaySUkbGTi7QxOUDavuP0qncYNIBnehRw1zoakw9t1YaGpv06irvY95m3Rrcw91WiJrbE8Mz++skUXdWjUH4VXZHI2paySk/aE4pfIOTgVggdwzUtngVoHQ3R5Mw+hqbDo4bartxSBtrSssZRY7HONWDVwzWB92zk9CzfSajON4hHdYR0AX6kVeuW3jatMIrzEVqxvjyaC/UNelNmmF7WMx9nfAGwMBvnXmMWz7RnQ2WLnKufVVlFJYliY1j+kxVrGBssBflQHE9m77AkXDOpy5QBvOpHlU08CntFuHyJxlvZcweEtlXN0reYWgwBeIdy7aqp0MBRrzYaUxcAxS2bbWngFW3BzEzBJMCZzSNvw0i4nsc/ssyz7QjaFAOxjSI/0opwvA4wrlYhF5kkMx7xafdncnnXl43Fpxobk8zLJ01/gbrvaDCZiGuIGBghomRprNZQJuzzEkm7qdT3V3PpWUSxZP2F/qJf6f8Ar/JzTieIz7bCQPjTTYB/sWHP8rr/AJmpW9mMonUxIHIDqeuvKm5FjC2FOkIT/UWP50eSXJr+Tm4O2/2KfFlnD21/iurH+YVLeLI+RpGWdPlW/EF+7w08roJ8gCa94/fz3mYc9vKjm/XxH4lps24Mks3p+/pRbsfxA583s7uaXCvbuQCOYZCDO06RtqOdUeErlRidO6T+/hSrg8SPwiNNydflH0o/gTlltHV+LcTQsRcGe9kZVEw+VlIylkUaGQYYzMERzSr11rlxi4BctJOUKZ2MgQJPM7kyTNRWFYoJJ15eFNHAuB5mDEePypcdCpycmS9kOC5zLDY7V02Vs2yx0VFJPkBVXg/DVtroN6WvtfxNxMA3syQpP3kc1EaTykmsyS1ZTgxbSOWfah28ONYWlYG2jZgF2zRG8CdCaB8Hw7phC5JVHvAco7o7x6zy35ULw/Drl2/lyQxJJXaOZEHaBTx2p4b7PAWkAjJqw+pMVJlkklBvt7Oz40G25paS0GMJ2gW5YKmHVgVymIg9ZqlxVLCcPe3a9mpd1V8hzGZkSd20nw3ikbB4m3qbiFkCxufe5GAR5R41RxeKGhQwdoAjTxPOkw8Z8tNlU/Lg4W0v7nUPsNwQOOxLgKVt2goYLEFm5CTuFbXwrs2NSVivnD7I+NXLHErKqe7ebI4JgEEHXXmDqK+l2WRXSj6WcHK+bb+5z7iOEIY1QfCMadOLcILail7E4Zk3FdCDUkc2cGmA7mAfc1C2EY0VfGVUu42DOlNoUUThnH4jWotOPxGrb8RnpVa5jhXqMJLmIc8/lXjsxFV24gK0PEBQfTSC5E9u2V1k1L7Zyd6rDGA16uMFelBM2MqLTqTuanwtnnrVP2s1Zw9zSlTqK7H402+gsuUASJ/wzVi21sAyp1/lP60ExOJKjeK84fdLA5vT4VFzuVFyDbFCGygg/wB2PnNCLmKKyANufLat7kUE4pxEZAI94lSPBSZHrly/4qJyRk5yXyD8dxHE+0bLeYDlsOXSKytXv66mTuTpqeZ+NZWfVI3OX3FrBgZM2Ukk5ZgEDTQCeZA3I5ac6NXmAC6GY/EqnYRuNT8aocCwdx2GTuzAJ12JEaDUiY260zX+zrFQ4LuFGo/EJUnNJJBAK7cxPPSpepbDxuiHCWfaXcKsaAO5HkD8tPnQu/OeOmnwozwm1ct3na4hU27ARQf4nIH6mhWWLjTrDH5GKfdzb/gfBekKs8Wb0fhtsPgpH1pLwQ1FNHGbvs8E3W4QPi0/QGhvAOFF3XTnT30SZnscuzXBS6BmGvKujcG4OEAJEdBVPs9wrKqiNqNcQxGRBHvMQo/X0E0ljMUPlk1y+BoNTVLHYNb6Nbu95WEMuwI6aa1Lh7Xdmo0bV/ClSfwWRiVE7N4Y3Bc9imZQygwNiIb4jSlrjvYZ3VlSLiwQBMNl6GdzynnTqp7oqULr5ClTxRmtlGPyMmF3FnzNxDsLjhcdEw94pJjumI89p8q24D2Cu3ATfRrYbupIg5jsYPKYHrX0PjLYK3RA0ymlPjElSV94ajzEEfOnRk1pgyqexE4d2EtA22bMrKuY5Tl1RoJ1mDsZEb706Yf7YMLZb2d677UR71tcxB6Er3W9NaTftD4uSfZIIUot5yN8tz/lx/eBJ8BXN8WQWkLlB2Hhy3+NGpcmC4em2fTXAftN4fjHFu1eAuHZLim2T4DMIJ8ASaYcRglcaivj14Fdw+x77SjdAwWKf7wCLLsdXH8DE7uOR5jTcantbQiUPgbOK9lJ1WlTHcEdN5iusFZqriMArbgGnwzv5Jp4VLo4/eRR/GPOKgyr1PyrpXEOyaONBStxPshcWco/SnxyJk0sMkKziTAn41LawTMuaGhYziRmE/iA5gaTVTilg2WyurQxjOBmj051bw2PlIt3Awnvl0h9DtEkBdB3dNeW5qLyvInDURmLGn2TnCQk/A8j0319KhQAa+h8KJG69wSVLKYWBBEbyTAlvh8NKr2lCM7AFlG/d3zTp02GpqfH50q9Q14Veja28aVth7stVHF38qae8PlPTpv8qqYTHd6DuSJPQfpQSzPJ6hy9KoKcQxnLz/fx+lS4PHZFM6b/AB/ZoRirsOcp1nT11re0QbZfWZjfmN9Bt0r3JVyF8thO5xQgGSCFZQ3kVBn0LD0Bpe4ljPvf7pY+rHT6VpZx3fuBtnH/AEiPp9KE3n3Jn/WP1qnFCuxOTI5IvNj+ikjr9fnXtVEuZQBGwrKr4R+xPzZ0O32WtW1DAuCuUE5jDDMJBXkv0jWrNjFKSFlSG0GmbWdJEwBOYAGouJcY9nZEalpWJGhIOsActOh1HU0ncK4m1l4GUq51UyRImG/vCJFcuEJS7LHS6GaAuaSGz3UAjbIkQB4SSP8AtQjF4YtcGVTLsY0gHnudAAJJPIAmsvuwS3bEFgsmTEsZJnpqSaJYhAbyl3KxqCCrZRBBJC6aA7HWAdzpTEqdj3PilEC9rLTfc2YGks0aiR3Y89ToYO3hTN2O4dLAkVJxnBA2upUAgy2+maABl16kyevKmPsVgh7MNGtM56sklHnNIa8BZCrVDF3M1+OSAD/E2p+WX50XVaCYY5mZv4nJ+cD5CvXotgthRX+FDMfiPZ5h1FWrgOVhQXj2JBS2eYOU+opDHxVMOZoCjnAqVCZJqjdvDONd8tXFbetsFrRQd/8Ai+n0NAL7gI7NsACfIBp+QovduQlz98oqhdwoa04OzDKfIhgfrQuxyRxLGMt4jKzm9iHhhyW3JCqNJBCiTy73rQnjeHNt3W4pVyZURoF5fL5U1dk+zNy1jv8AeUIW3MM2xI0XKee3ypi7X8Gw+IvG86gKgAJnKPXxpMsqxS2WxwvLCoib2O4Lau2S7WxcYO2bmwAVSsKzBT+M8ydANoJLGdnLedlCBXVo7u0jYj5GmHBcBt4a2BaWPaEMefLTfl+tbWsWLdyHAKuR3uamI36aAeEVJPO5TbTZ0sGCMMaUkn+dh7sZ2vxjEYe4BdgT7VyVKqNy8e9yE6GTrO9FuyX2mYfGZkYG1dX8JMhxMAodCeWkTrz3oNxiybGAfL/xcRFuRuLes/FZ/rHSuY4nhhEv+HMVHjl0JA6ZtPSu14uKWTHykfN+bPGsrWNaPo7/AGlbiSSI0Mg6ecSKk7lwaEEeBmuIcI44yPZwiXLl9ncAyWyLbkE5Q2yhQxM+gFFsfx0ofbYdshS4bYjZoAJBGxXfTy50iebg6odj8N5Fp7HHtb2ZW5baFB0J9etc1wF0YZ2lDmWQCQMuu28nqSZnWAANa7jhr4uWlcbOqt6MJ/Ok/tP2eUhmjf5VmeVqpHP4O7QmpiFux3SGO7K+UGfBpG3iK2uhUuFVOukz5abeh9a3wWEABGUEqCZIO86SNvrWvGMeqHJClhm7wgRr3Vj+6RXNW5UkH0rZrfwaMpOsqJbxkEfI5fnQvEYXLmcggRE7fAdNqM2LylM5J91VcRvMQRpscsHpqaFYjDC4WOYsTrsY8pPy0p0JU6l0BNIGDQz4A8hpWuMDLlafeMMv93QE+PKmDtVw0Ya8Dbk2mRHGoJyuNjI11B9KW8ZBRiOug+ZOlXwptfn59yeeinixHnP1/wC9bf2fMqQOc/AGfyo1gezb30W40pb2LRJYgxKrzEczA8TTLb4XYtqMiKxHO4Axny0UT5VuXyo40o/JkMTk7+DnN9u8ayn65fed1HhAEeg0rKFefrr+of6f9wff4ZccqSwGUrbgwCJJJ84gyTQs8HuW7qmJVoAMcmAIkciQ406mORp34hiFWe5nVcxeNwCRJKnVu6CPKa0bEK3eCTpmGUEgx3lYgCcpJbQxDE9ZWOHlT5XQ9Y19ylxM2wSCgUKAfdh4HKR70xH/AGqN7bXVD5ch/EAo1PI5oLTyyk1JxUZ4ZVKyGGoUbryAOokgbCY51vw/GZrTR0AYTrodjPOa6EWpLQuf7m17GZLKqTrAUAjxjlrtp4SKeeyK/dD4+lcvuS9wgsSFJCnSd+o32jyArqHZF5tL5CfOlyVaMgvWMTvAJ6CaCYTRVPhNEuKvFl/KPjp+dVxh5AjoKN9FWMnRwwmlvtNg2yyBoCD8KNezZNtv3vW7w6xv4Ut9jVoDYa7OQ+RowbsKT4Ur2sV7Jzbb8PunqpJj1G3pRXFYnuAdRr5fv60L0Mqym9+UYdWFWQPuvX9/Wg9m6TdA5AM35fn8q94j2jFpWTL7uWc06hiNQNNJO8xpQymoq2MjBzdRNLiIb4DqGUqZBoV2l7FNeHcxDC2udvZ5M5GkE5i3fCydDrBO8VW4pxC5etZlZEfI2QrMEqSGUwZnQQQedT9h+1rOoW7Oe0ZLlpZ1JymZ5rmUTJkEGsUo5f5Q1wy4I8k9fKBVziJtrkIzmyiAvmZQTAAUd2M8FSROxnrQzihf2YLR94CVgg7+PzrrnDrgthwAoTOdAAok6yY5n8qQu3eJs/eFLYm5Fp7jMcqC6YbKCco3lgup8BNBHxOUkk/5Hr/6XGL1/Bc7bcRyIi87dpAB/OwA26yVFJvGcaDCr7ogL5AUxcYKtfVWJYZsq5jJYqrEFjzOVZJ6xSnxvi64dilnvOfebQweg/QV9BiSjGj5zJcpWT4Ljy2EuuQ3tTbyWgB+InvHwgAfE1cuWTbt27De9atG/eJ/juNJ8zJCjwVjypKx125objGSdp+vjUN3jV6XPtGPtAoeTJIXbU66fmak8rx/qPkn+fllvieV9JU/z86PqDsTic/D8Mf/AElHqvdPzWrPF8JntsJInmKSPsR7VHE4W5ZuEZ7DSI0+7eSNPBg49RXQ7ySCKhywaVMByTm2urON8RsurZUPuxOg1O4LRofCTQtUe0w9pbDMZ0dSfPmBMxT1xDg7BnCiS06KQOZ5mBMGoE7OAwblwllAAAjQDWJjSDGs8xpUkZ1qhcsbuzTgvAnuoGAS2ty27rlk95DlUHNMSWJ05A89hfHsF7G/klyggKWPvCBJHhmnaYp24HwgJZFu3dNwAkidIGYkKIG2uvyihXH+3eGQexytdyiHGUFc3j7Tn5A71UsUJR2DLS2A+J4j2yJFtnW2uoAJJiSJC6i2oZv6gPECOz/CReYve/4YMsI95jqF02HXw05068IsKyNftizbOX3VJJG05oAVWidAK1xmGmw3slMMc3dERrJaPjy/FXvpcYOn/wCGceW2UxfmWGqjTMgysoGwKaiAP3yoXxi+EClO8GnvKQFPWRupHMVA924rrEBvwsTl85B0gDXXpVbifD7hZmRCQde6DAJ1MZoJBP6VNCEG/Uek3WiE4jxrKEF25kg8xtXlUfp19zOYwYO+pugszj2RcZoBAU5RqCJIgE/GjysfbMo0VQsjSPdJhV5x3QJkDvHeJDYbh33jrAUMgbvE5yNO8V91FMnQkHTnBqTGs/twQwIOc5l6gERPUArp4ipnwnJsJcooYiwuzCnSCDA1MSIlht5+teYZDlZSAjGAsAqGZp3VYZ20MnMRoIO5rThdlSSSASwI1BYBY0tovQKAWby66BcZj/Z3AO6g1JUAoJEe8rElRME5TDCOmmqmnx0MuuyTEcKW0RAzEGTv6ystA6SxMg07djAPZyJiTHlSw+Nt31IDz/MCDybU9JyzH8wpr7I28trLrp6V7FklLUuzeCu0GeMWybFyNws/06/lVHh2PBUeQoudQR1FLeBw2VshMCSKtcrWgsaW7DL40ehqC5ct7xqeleHC6QwkVNhsOBsuvU6/Ws2w3xXQNxvZxbpD6qR45pE7R+c0N4jhLqgqlt3PUAxHnTLiMWAYGvWtbTkwTQ6NTlRze3furdbMjpICgMCDAMkwetTcavk3VAzgKkQCoB1bWWEQJ+Ypq7Wcbw9hE9qqvceRbUmDpuS26oOZ6wImkbjWBTG5c+a3kB0tmJBj+OdBr13pWaUXHiW+JGfLnWgHnKXAvehiygHJuVLTKnU6RttW/ZLh7G9fY7WbbeWZzAH9KufQVYxHFrGHuEGwFYLObKo06kqo7vlRfCcXwfsXewhLuALhLsBpMQF7piTuJEnrWePBuapFXmZFHE0X8Fx91WAEYkAFX2Pw50H7a21vGymYMwdA+QDLOdZUHYKoPLcmJ3oh2H9hicQVuov/AAzCOJBII1QneBM8x5a1r9oTLZxlhFUKi2rtyBoO4r8hzk11Ma45aOFkknHQm8cvtdxQVDDBbrAzsZCEz5Bx61WxKLhLMqqm5EG4w1k/wzy+HXWr3Zx/91F5vfcvrzyh2MfEsfWlrtTxZrhA1A5A8/Hyq5dEnzQBe6WJYmT41HdasJgVoRSZP4GIe/sY4wbHFLaz3b6taPqMy/5lA9a+jnr5H7N4z2WLsXNsl223oGE/KvrcmofJXTGREXtPi3tuYMTMQBv6iOvxoZZuXsmYkEke6WAkHWNRpPpNHe1WBLHSPWl9JLZIIJJJgSddoHxHrXFenS7Gy72EcHi29qQCfaEAEKDCrpoBsOW/PrQftJwDORctiXBgySSx820zDlRrC2lt++InJM5TIJIEwisGEH9auvezoP5lXU6gSSdeZyqs9dqqhJpKgHG9MVuzjJhw928bjOVTLAXLlLZQBLTmDgggjTKetF8X2mQW1NrujKMyx+M/hHgOcVSxgS47KpGgcEGSM5Zo1RYUiCdebHca0I4sxysF3zC6zSICsqqB4nMWPrp4H9WT9CF+1BO3jYIDtb5dxVJjxmdPOIqrjMHmJ1us06ZSFjynlt13ry3fJIyG4BqQqoGMdXPItrp4CpLzQGBDN8EA3mSTuKRw4MHlyQtXnvZjmVp/mQE+pjWvakfGEEiW/wDrf6VlV/7C7Q6Wiu5YS+sGTqyZwPRfDblpWt/BMzTyIlSWMSN9NQND1/FtpQtr4FxFDATm7xKtBJOdpUmSFgAb67UTwiBAXUZc8HLPeAbvbHnGsD+I1xmuDsuT5aIeEY0+1ZGGVQU0E5j3p1I1KiJyjQ55JgGlLEWTeuGCSBIWSWgTsC2uWdgdRJB2oxcAa4l5QVVWAcEZZBI96IiH0M+E7xU/AeGycxB1MwddDEiq/q8FfyK4OT4kvZXg8DYTzrpnC8NlUaRQThGEC8oFH1xApmN36mO4OKosXrwVSxMAak+FKljHG7NzYMSVHQcvkJq12kxshrY5KGb1JA+hrTs9aFzDr1gfv51bCuJijRPh+IMBBJ+tStjXbTX0qF8DcGwB8jW39sWyJuXLa+bD6DUnymspsPSLWHwf8fw/WqXHe09vCgqIe6dkB28WPIeG9B+Kds80pZYW1Omcy1w/3EWcvm0elLt24BqtkSf+ZfOZj4i0DA9Zokl8G03uQB4phrt+62Ie4WZjAzCB4IvQAch5nea9TGvbbK2hHKDB8QeYokcKzuGYtA66egUaKvwrxMOGUq4lZJE8vEHcedLnijJFmLypQ12ijxAC4oW5Z9qo/FbYMy89hqRtoJ2GlSWsclxYtOCemxXr3YO3pVW5gouFrTEGfeYkfMb+RDelUOI2FaWvpauH/wAyzPtB0kQMw5c63B9TE9PQ3O8OeNtb/wCH/wAhPA4JFuLdN26LiEENJ0I6axHpGpqr2v7S3Mc/3Yzm2ptG5AQfeMIHnM+kmKp8IxwcBWaZ0I2I30E/CoeM4cYfBpaDyXvhs0RA8fHb4V2ml7j5xXdBS/ibGHspZB9oyLlCrzPMnoCZOvWuf47EFrhJ3mi/HsQUulgMpYmRuAQYkHmpGopfd51615sJI1dvl9a0Sa1dpqzYGkbEfSkr1SCekRhumlfVXYntPbx+Dt3kPegLcXmtxQMwP1B5hhXy3eBHly0/Ouo//D/jWGIxNqe61tXj+ZWifgx/YpXkY/RZsHs61xnCZlpbXCpbzXGiDAjX9desHpTniDpSzxlBlKx46da4U1UrK2rVifjeI3DcLlu6GDGNz3pHwYk+ta/+IoKwAIBnvMT+KIJ3ifePU1NiMOYjlOoI/KhGPwIU6bbieh3HoYrccvhk8r7JuLcVKFVtSAneB0JExMdGaCS25EDbf2/wm897uIHIVSFWBmUD3gNic07cwRQ62UtgM6kq50IMEb+BnrG3nrVrFvcV1uWnYkBWUlgAM7OTuQBIBkaa684FMZJtCpLs3ttMo2b3oCjuksNIJPunQ6nbwq8lpcpV8ncIBVnL5fNV1JB5edMlnGjEYVLt60i4jk7KsgLP3mZhoO4YYnoRtQPiGKVQyWu77My7o9syTBMEzEQeW867UzNG9mKHFXYLe2pOgtEdQix8xNZQ4cSnVtzv+4rKzgKthrF4ZmIZMknKwgq/eACme6Jka8xK6VffDMbNxSxjSZCtmbQFmLgrG8DTkSRvVjEYQgqB0g/Dc+tXOE4Ya6nUDf1nTkNTXOaclouSpgXgfZsOpJzFXLSDAO+hEaKwM6jr5U58P4Wtsz11+NTYPDhRECOVWlUkwBJrXHf3ZTCKSMWpEmp14a3Mj51uMAw5j509Y5fYx5I/cW+KYtLOKVrh7l237OeQZTOvoapYG77JzbsXVafdG/p3eYH0opxzBWmcJdGbTQDkSfrtQ23dw2BDZZe4dNdSP5Qapj7UEt9Bm1w22i57/skA6LJPm75ifSK3w161dP3WEDqPxsqKP82poBgLNzE3A98mN4/Cijw/i/WnnBkZBlELyHhTULyekF4jgNu4O/YtrGxUwR5QooHiuxYWSjOPDKrfQinW5VHEX4EhgPA1jQEZMRG4C8xlxD+VvIP6rjBfnV2zwa2oGYZm6MQ4HwAUn0bzotjOJMdJ+B/OqdkZnVBzPy5/Khehyt9l6xgLapmZFYt7oIETy0japh2Xwrjv2lJI1gFB6KkAfWpMMwu3W/gtQo/vESfgsD/FVi9jdYX1PT/Wti3YEtiT2n+yG1dU3MLce3fGoztmRo5GBIO3e1iOdcZ7Qe3RjZxFso6MQQevgdj6V9PX8T7NCzE1zLtu1u+pLqueNCRuByPpVWLM1piJY72cYxWIZ9WJPmSfrVN3qzxLD5HK8uVVAsmBT5TvoVVE2DsF2AHr5CjeKw6geIrbhWByLJ94j9iosfegxVGOFR2JlK3oFXmPpRnsV2obAYy3fE5QctxR+K2YzDzG48VFBrgmoaVkj8PoYmfWzYwMAykMrAEEcwRII8CINDMWk60p/Yxxv+04Q4dmHtMPAE7m0fd/pMr5Za6Dc4Ux5r+/Svns2LIpNUdKE4OIrX8HmncHlS9xjhrFDDSwiPD9xTvfsZTBEGhGNwAbMeopEW0xc8doQ+KKRbVNyrD9jw1qHilzLdHNbIRAOrhNfhp6BRzq3x7ClMQ3SFb10n8qjscMN2GOwJk9NO96iKrTSVsikndIrWOO3Uwz25P3pUO5ksVVYVJOyiToN56VrgsQVsXQSQpZBz3hpjqcunwPKrH9mLKqAdxMz+OhCqPE98CfD0qnitVyqNFLE+ei6+ij5055FLQHFnq3VjY/1D/+a9qt7Ksraieo65fw46HWreGwMeYiprC6iaJ2l+dSQ2dHhWyphyp0LqsbyQPlROziLKDR0/qX9aS+JJibVxgDcgkkFVYiCeqjeqbcSxI53h/hf9KogoR38/wa4OXydF/2ha/8xP6l/WoMXxNAvddSZA0IJ8TAPSuev2hvqJL3AOpDAfOoX7T3D/zCYO2sGmOa6/sCsAc43xj2Z+7XvEasdT6UAwK5rkkyeU9a8xF9nGYqwBOjcj61mFzbKDJ6fSsb0VRjQ3cPUABTuxl46cl8yaYbeKGWeVIVq81t1tKZuvA8EB6/zfQfJh4vigq5V0AECibomkuTDRxYYGOVBcdhM0lT5if3BoLgOPG0ddVbQ0YOPw14a6HrMfOt09HlFx2gRfuZTA1Phr9KsG5/ZUZ7h+9Ya/yINfjGpqXEcVw2GUlSublBzN8dhSjj+ItiNToHbKNeQ7zfIAf4qyqD7HDs6rDDAuYNwtcYeLHY+QAFX+GnPcMe6mp8+X60F4fea6qWrXJVBbkNB8/CjGMvJhrUDSASTzPMk+Jouhb2wb2i4sGui2DtqRPwpK7bW8roOUV7g8U13GZjzaiv2kYfuhukVsXs2So452qw+W4rcmWfXnQ3h11VcFvjTL2qw2bDo/8AAQPRtPrFKANV42S5Fsc1wxI0gDrVDH4UDUj1OvwFT8Bx5a3Dcu76Db9+FeY8TMHSuikmiLpi/eBqBnoo+HkGh19NaTkTHRYd7B9o3weMR0bLnm223utHXTcA+ldyw/a+9zZWHiB+UV81jSuy8J7VB7NtitrVRPdXfn86iypKmyrCnK0joydosPeWLhCHkaiGGBJysrj+Ug6eVJg7Qr/Ba+C1e4LxlnvILaoCTByqs5fxajlA+VQZYY5IqWOSLHaDgech4OmhFR2cEqhoAiCabcTZDKQRvQ0cNAM/KubkTqjfpq7FXDcGEFiTqo0HKCYAP+L/AC1Rs8MCr7skss+MHX605tghPhQm9bKEiBOseI3pcJS2BPElQCu4HU5QIkxWUbw+DhduZ+ZNeU/6wv6Y2WV2q+r1RFbIaLHopatF1xMTVfFL924/lP0NSq9R4y4AjE7f609doDoUO0iMMO8iBl+pFLnCrfd1po7Z8UU4UqN2ZQPKZ/8A1pYwTRFZ5U9VY/xUFOE9oBhwbN1M6AyCACY5Azyr3Fdq5kWLQtDbMYzR4RtQK5fzO3gYqK6xOg8hVWO6Tl3QORK3Qz9jbZe8bpk5QY/vHc0W43f1it+zeHFrD+NB+I4vNcPnWNuTFJUCsbe0/foarYa0zg6kGt8Zv4VcwmFtssmZ8K16Di/go4fhBuXMuYnrGsUSw3DzfxItW9LdoZCemvfPnOg65atXMQuHtFwIMHIOp2B+JHzoh2AAS1dLHWVknyJ/M1t6Mf3GfDWEsW4UBQP38aR+1nGQ7ZAZA97xPIfnVjtT2j3CnyFJ6ydW1OpP7+VDL0qzIq9hXsza++B9fiaZu3uFzWJ/e1LXZo/eA069rbc4Zj0ANbBgSOG9orx/shH8yj4GfypNroeNwefh2MYD/hmyf/ugfSa55VkGmTZFsP8ADLZFkHqTW167pBrbDmEQfyj561Bim1rpJ0kiH5JbW1DL+pPjRW2hCa6ef6UHxGhPOsfRseyuwrq32Z2XfB7SFuMBp5HfzY0hcJ7N3L8Me5bP4juR/KOfntXauxPsrGF9mNArHT0BknqTNc/Jkjy4rsuhimo830NnD2Is2xtCipDiPGoMO2ZARsZj4kUj9rftLs4NsiIcRcMiFYBVI5FwDLfygHxIrmSjKUmkVpxStj+b4qvcbWuL3vtpxUaWsMhnSfaPA6EB4n4eVdJ7I9r7XELLOilWtkK6nqRIKn+Ew0c9DQTwyirkjY5IydJhpzVO7aDHUVcc1Co1qWuLHtWtmoww8a9q6iaV7R0gKPQs1IoisJisBpsIV2LbJlPSh/HLkIPFvoCaIJFBu09yFt+JP0psuj0FYm9qbmY215Ak/QfnVa2Km47aJuW48T9K8CwP2aky29FuJUCbR1fzJqxw9c11PDX4f61e7TYH2d4sPdYAj4CveBcOm37afxZAOukn6gV02yJsYhiCLVBGualjsNfXlRC68qFHrQTid0AZRXox+QG/g3tWfaCTVrD4f2XeY+S9aqWL/s0ggydAOZJ5AVBxPEsnv+9Gw5D9eVenR6NmvE8abtyJ0G/Sf0A+tWsHxs27bgfiI+QP60CtXPid6nCczsPl/rWXsalao8vXGdpO5qe4kLHM1mDs5jJ2q97LmaRlnQVfBvwHusPOuhcatZ8Ow/l/KueYFspnxrpbrmsea/lR42JmjlXCsEX4bxS2BLZTA8FQuB8Qa48a7Df4h/ZbPFF2Jsoy+bH2X1urXIAQN6pwJ8pWT5mtDDhlm2h55R8tPyrRQSarWeLolsLqSOX+tY+JuMhYn2a8o3J866vJHP4smxOJCe8deg1PwoZbX2t0BiEX8RJ2HPXr4da0RCuu7t7v6/vzrzD4QlwGBGadfSlz5S10MilHY33O2FhAAodgoAAAAEAQNzPyqkn2iYpcwtBFB5Zc3hMnn+4oK9hRsB6615dYAafKgh4UYux+TzJzVPosWMbiWc3PbXMxBUnO0kHdTr7p6bUaXhS3LMtnYsrBSIUI8SBrAA01A1jSaGcPA220+lbWeJ5Wywp17pImDp1MdfU1Q8aiiXk2wHhbSl4uEqIOwkzBjQkc4nwmuj/YzxL/AHq5b29paLf4kZSPkz1zbF6OdQfLy8K6V9h+Lt+3uoyIbmUPbcgZgAcrqG3AIZTH8prlZ/ZJFuH3o68RNaqtWUtRXtyzzrlcPk6Cl8GR41lazWUNMOiVt69WsrKqZMbJzoP2m9xP7x+lZWUL6HR7QN4XZVsVbDKGGV9CAR+HkavdsTltwvd8tPpWVlbDoGfuQK7QqDZSdfuk/wCkVrwVf/l6/wDuP9a8rKa+xXwaj3GpcuGb6z1/I1lZT17QfktcP1xonWEYieRjceNC+INLvOverKyp5e6I5dM0ww0P76VNitl86yson7kNj7Qjgh3RVi5tWVlR5ez0SGzzrpmE/wCAP7o+grKyqcXQiZxX7R973/tp/wDltVzW5+/hWVlXYvaR5ezfCjvr50U4n76DlA0rKyrMftJpe4qXD941Wbp748FP0rKynx/uDLshuDWoG3Fe1lPYssKe+P3yr02wbN4kAkZIMaiS0weVeVlT5/aw8fYHNNf2YuRxPDwSJLg+WRtKysrl5PY/4K8fuR9IWq9esrK5yL/krtWVlZWDT//Z"/>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dirty="0"/>
          </a:p>
        </p:txBody>
      </p:sp>
      <p:pic>
        <p:nvPicPr>
          <p:cNvPr id="1030" name="Picture 6" descr="http://1.bp.blogspot.com/-TMJEqGGdSgw/ToOb7XIu3_I/AAAAAAAAFWs/dJgMdVqYPg4/s1600/20.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20072" y="183563"/>
            <a:ext cx="3719736" cy="3533469"/>
          </a:xfrm>
          <a:prstGeom prst="rect">
            <a:avLst/>
          </a:prstGeom>
          <a:noFill/>
          <a:extLst>
            <a:ext uri="{909E8E84-426E-40DD-AFC4-6F175D3DCCD1}">
              <a14:hiddenFill xmlns:a14="http://schemas.microsoft.com/office/drawing/2010/main">
                <a:solidFill>
                  <a:srgbClr val="FFFFFF"/>
                </a:solidFill>
              </a14:hiddenFill>
            </a:ext>
          </a:extLst>
        </p:spPr>
      </p:pic>
      <p:sp>
        <p:nvSpPr>
          <p:cNvPr id="6" name="5 Rectángulo"/>
          <p:cNvSpPr/>
          <p:nvPr/>
        </p:nvSpPr>
        <p:spPr>
          <a:xfrm>
            <a:off x="155575" y="4029165"/>
            <a:ext cx="8784233" cy="2062103"/>
          </a:xfrm>
          <a:prstGeom prst="rect">
            <a:avLst/>
          </a:prstGeom>
        </p:spPr>
        <p:txBody>
          <a:bodyPr wrap="square">
            <a:spAutoFit/>
          </a:bodyPr>
          <a:lstStyle/>
          <a:p>
            <a:pPr algn="ctr"/>
            <a:r>
              <a:rPr lang="es-CO" sz="3200" i="1" dirty="0" smtClean="0"/>
              <a:t>Reflexiona: ¿Si murieras hoy y tuvieras que estar delante del Dios todo poderoso, qué harías, estás listo? ¿Cómo está tu vida? ¿Han sido tus pecados perdonados? ¿Es Cristo tu señor?</a:t>
            </a:r>
            <a:endParaRPr lang="es-CO" sz="3200" i="1" dirty="0"/>
          </a:p>
        </p:txBody>
      </p:sp>
    </p:spTree>
    <p:extLst>
      <p:ext uri="{BB962C8B-B14F-4D97-AF65-F5344CB8AC3E}">
        <p14:creationId xmlns:p14="http://schemas.microsoft.com/office/powerpoint/2010/main" val="20024960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1000" fill="hold"/>
                                        <p:tgtEl>
                                          <p:spTgt spid="6"/>
                                        </p:tgtEl>
                                        <p:attrNameLst>
                                          <p:attrName>ppt_w</p:attrName>
                                        </p:attrNameLst>
                                      </p:cBhvr>
                                      <p:tavLst>
                                        <p:tav tm="0">
                                          <p:val>
                                            <p:fltVal val="0"/>
                                          </p:val>
                                        </p:tav>
                                        <p:tav tm="100000">
                                          <p:val>
                                            <p:strVal val="#ppt_w"/>
                                          </p:val>
                                        </p:tav>
                                      </p:tavLst>
                                    </p:anim>
                                    <p:anim calcmode="lin" valueType="num">
                                      <p:cBhvr>
                                        <p:cTn id="8" dur="1000" fill="hold"/>
                                        <p:tgtEl>
                                          <p:spTgt spid="6"/>
                                        </p:tgtEl>
                                        <p:attrNameLst>
                                          <p:attrName>ppt_h</p:attrName>
                                        </p:attrNameLst>
                                      </p:cBhvr>
                                      <p:tavLst>
                                        <p:tav tm="0">
                                          <p:val>
                                            <p:fltVal val="0"/>
                                          </p:val>
                                        </p:tav>
                                        <p:tav tm="100000">
                                          <p:val>
                                            <p:strVal val="#ppt_h"/>
                                          </p:val>
                                        </p:tav>
                                      </p:tavLst>
                                    </p:anim>
                                    <p:anim calcmode="lin" valueType="num">
                                      <p:cBhvr>
                                        <p:cTn id="9" dur="1000" fill="hold"/>
                                        <p:tgtEl>
                                          <p:spTgt spid="6"/>
                                        </p:tgtEl>
                                        <p:attrNameLst>
                                          <p:attrName>style.rotation</p:attrName>
                                        </p:attrNameLst>
                                      </p:cBhvr>
                                      <p:tavLst>
                                        <p:tav tm="0">
                                          <p:val>
                                            <p:fltVal val="90"/>
                                          </p:val>
                                        </p:tav>
                                        <p:tav tm="100000">
                                          <p:val>
                                            <p:fltVal val="0"/>
                                          </p:val>
                                        </p:tav>
                                      </p:tavLst>
                                    </p:anim>
                                    <p:animEffect transition="in" filter="fade">
                                      <p:cBhvr>
                                        <p:cTn id="10"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theme/theme1.xml><?xml version="1.0" encoding="utf-8"?>
<a:theme xmlns:a="http://schemas.openxmlformats.org/drawingml/2006/main" name="Tema de Office">
  <a:themeElements>
    <a:clrScheme name="Oficin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cin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icin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968</TotalTime>
  <Words>1638</Words>
  <Application>Microsoft Office PowerPoint</Application>
  <PresentationFormat>Presentación en pantalla (4:3)</PresentationFormat>
  <Paragraphs>51</Paragraphs>
  <Slides>21</Slides>
  <Notes>0</Notes>
  <HiddenSlides>0</HiddenSlides>
  <MMClips>0</MMClips>
  <ScaleCrop>false</ScaleCrop>
  <HeadingPairs>
    <vt:vector size="4" baseType="variant">
      <vt:variant>
        <vt:lpstr>Tema</vt:lpstr>
      </vt:variant>
      <vt:variant>
        <vt:i4>1</vt:i4>
      </vt:variant>
      <vt:variant>
        <vt:lpstr>Títulos de diapositiva</vt:lpstr>
      </vt:variant>
      <vt:variant>
        <vt:i4>21</vt:i4>
      </vt:variant>
    </vt:vector>
  </HeadingPairs>
  <TitlesOfParts>
    <vt:vector size="22" baseType="lpstr">
      <vt:lpstr>Tema de Office</vt:lpstr>
      <vt:lpstr>TU TIEMPO SE ESTÁ ACABANDO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TU TIEMPO SE ESTÁ ACABANDO</dc:title>
  <dc:creator>FAMILIA FIERRO CH</dc:creator>
  <cp:lastModifiedBy>FAMILIA FIERRO CH</cp:lastModifiedBy>
  <cp:revision>159</cp:revision>
  <dcterms:created xsi:type="dcterms:W3CDTF">2012-10-21T11:58:12Z</dcterms:created>
  <dcterms:modified xsi:type="dcterms:W3CDTF">2013-05-09T14:23:55Z</dcterms:modified>
</cp:coreProperties>
</file>